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60" r:id="rId4"/>
    <p:sldId id="261" r:id="rId5"/>
    <p:sldId id="264" r:id="rId6"/>
    <p:sldId id="273" r:id="rId7"/>
    <p:sldId id="316" r:id="rId8"/>
    <p:sldId id="275" r:id="rId9"/>
    <p:sldId id="317" r:id="rId10"/>
    <p:sldId id="276" r:id="rId11"/>
    <p:sldId id="265" r:id="rId12"/>
    <p:sldId id="266" r:id="rId13"/>
    <p:sldId id="267" r:id="rId14"/>
    <p:sldId id="268" r:id="rId15"/>
    <p:sldId id="312" r:id="rId16"/>
    <p:sldId id="269" r:id="rId17"/>
    <p:sldId id="309" r:id="rId18"/>
    <p:sldId id="282" r:id="rId19"/>
    <p:sldId id="313" r:id="rId20"/>
    <p:sldId id="314" r:id="rId21"/>
    <p:sldId id="315" r:id="rId22"/>
    <p:sldId id="271" r:id="rId23"/>
    <p:sldId id="278" r:id="rId24"/>
    <p:sldId id="272" r:id="rId25"/>
    <p:sldId id="274" r:id="rId26"/>
    <p:sldId id="1121" r:id="rId27"/>
    <p:sldId id="293" r:id="rId28"/>
    <p:sldId id="294" r:id="rId29"/>
    <p:sldId id="277" r:id="rId30"/>
    <p:sldId id="1122" r:id="rId31"/>
    <p:sldId id="304" r:id="rId32"/>
    <p:sldId id="297" r:id="rId33"/>
    <p:sldId id="280" r:id="rId34"/>
    <p:sldId id="298" r:id="rId35"/>
    <p:sldId id="299" r:id="rId36"/>
    <p:sldId id="300" r:id="rId37"/>
    <p:sldId id="306" r:id="rId38"/>
    <p:sldId id="283" r:id="rId39"/>
    <p:sldId id="302" r:id="rId40"/>
    <p:sldId id="305" r:id="rId41"/>
    <p:sldId id="307" r:id="rId42"/>
    <p:sldId id="284" r:id="rId43"/>
    <p:sldId id="285" r:id="rId44"/>
    <p:sldId id="286" r:id="rId45"/>
    <p:sldId id="311" r:id="rId46"/>
    <p:sldId id="287" r:id="rId47"/>
    <p:sldId id="288" r:id="rId48"/>
    <p:sldId id="290" r:id="rId49"/>
    <p:sldId id="289" r:id="rId50"/>
    <p:sldId id="291" r:id="rId51"/>
    <p:sldId id="281" r:id="rId52"/>
    <p:sldId id="292" r:id="rId53"/>
    <p:sldId id="308" r:id="rId54"/>
    <p:sldId id="310" r:id="rId55"/>
    <p:sldId id="327" r:id="rId56"/>
    <p:sldId id="1123" r:id="rId57"/>
    <p:sldId id="295" r:id="rId58"/>
    <p:sldId id="301" r:id="rId59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36"/>
  </p:normalViewPr>
  <p:slideViewPr>
    <p:cSldViewPr snapToGrid="0">
      <p:cViewPr varScale="1">
        <p:scale>
          <a:sx n="88" d="100"/>
          <a:sy n="88" d="100"/>
        </p:scale>
        <p:origin x="9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42EB04-90D7-E145-ACFF-CD04D9B54F2B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6FD4CF05-C251-424A-8519-5B83C0174AA0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MMR - IHQ</a:t>
          </a:r>
        </a:p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P53 -IHQ</a:t>
          </a:r>
        </a:p>
        <a:p>
          <a:r>
            <a:rPr lang="pt-BR" dirty="0">
              <a:latin typeface="Calibri" panose="020F0502020204030204" pitchFamily="34" charset="0"/>
              <a:cs typeface="Calibri" panose="020F0502020204030204" pitchFamily="34" charset="0"/>
            </a:rPr>
            <a:t>POLE - </a:t>
          </a:r>
          <a:r>
            <a:rPr lang="pt-BR" dirty="0" err="1">
              <a:latin typeface="Calibri" panose="020F0502020204030204" pitchFamily="34" charset="0"/>
              <a:cs typeface="Calibri" panose="020F0502020204030204" pitchFamily="34" charset="0"/>
            </a:rPr>
            <a:t>seq</a:t>
          </a:r>
          <a:endParaRPr lang="pt-BR" dirty="0"/>
        </a:p>
      </dgm:t>
    </dgm:pt>
    <dgm:pt modelId="{9F0C22EB-116D-0540-9466-BB73A470713C}" type="parTrans" cxnId="{59958621-F241-B244-9B74-067DD36961BB}">
      <dgm:prSet/>
      <dgm:spPr/>
      <dgm:t>
        <a:bodyPr/>
        <a:lstStyle/>
        <a:p>
          <a:endParaRPr lang="pt-BR"/>
        </a:p>
      </dgm:t>
    </dgm:pt>
    <dgm:pt modelId="{31B13F8F-3D8D-7245-A2E8-E39B1BF867BE}" type="sibTrans" cxnId="{59958621-F241-B244-9B74-067DD36961BB}">
      <dgm:prSet/>
      <dgm:spPr/>
      <dgm:t>
        <a:bodyPr/>
        <a:lstStyle/>
        <a:p>
          <a:endParaRPr lang="pt-BR"/>
        </a:p>
      </dgm:t>
    </dgm:pt>
    <dgm:pt modelId="{C691FC56-2BBA-9740-8AB1-55D774E9760B}">
      <dgm:prSet phldrT="[Texto]"/>
      <dgm:spPr/>
      <dgm:t>
        <a:bodyPr/>
        <a:lstStyle/>
        <a:p>
          <a:r>
            <a:rPr lang="pt-BR" dirty="0"/>
            <a:t>Classificação do subtipo molecular</a:t>
          </a:r>
        </a:p>
      </dgm:t>
    </dgm:pt>
    <dgm:pt modelId="{E6BD9A25-2944-4A41-8BEE-70B38D84D169}" type="parTrans" cxnId="{1AFE3A53-3BB5-5542-99D6-1E4C160B3964}">
      <dgm:prSet/>
      <dgm:spPr/>
      <dgm:t>
        <a:bodyPr/>
        <a:lstStyle/>
        <a:p>
          <a:endParaRPr lang="pt-BR"/>
        </a:p>
      </dgm:t>
    </dgm:pt>
    <dgm:pt modelId="{2DCBBA74-0434-7C41-ADB5-583D150A6F3D}" type="sibTrans" cxnId="{1AFE3A53-3BB5-5542-99D6-1E4C160B3964}">
      <dgm:prSet/>
      <dgm:spPr/>
      <dgm:t>
        <a:bodyPr/>
        <a:lstStyle/>
        <a:p>
          <a:endParaRPr lang="pt-BR"/>
        </a:p>
      </dgm:t>
    </dgm:pt>
    <dgm:pt modelId="{6A569FAA-075C-494D-94A4-916A9D86395A}" type="pres">
      <dgm:prSet presAssocID="{1842EB04-90D7-E145-ACFF-CD04D9B54F2B}" presName="linearFlow" presStyleCnt="0">
        <dgm:presLayoutVars>
          <dgm:resizeHandles val="exact"/>
        </dgm:presLayoutVars>
      </dgm:prSet>
      <dgm:spPr/>
    </dgm:pt>
    <dgm:pt modelId="{FA1A6126-2E1B-2B46-A820-46D5058D47BA}" type="pres">
      <dgm:prSet presAssocID="{6FD4CF05-C251-424A-8519-5B83C0174AA0}" presName="node" presStyleLbl="node1" presStyleIdx="0" presStyleCnt="2">
        <dgm:presLayoutVars>
          <dgm:bulletEnabled val="1"/>
        </dgm:presLayoutVars>
      </dgm:prSet>
      <dgm:spPr/>
    </dgm:pt>
    <dgm:pt modelId="{4387C73B-2EA6-F84C-AB41-10E9118FF008}" type="pres">
      <dgm:prSet presAssocID="{31B13F8F-3D8D-7245-A2E8-E39B1BF867BE}" presName="sibTrans" presStyleLbl="sibTrans2D1" presStyleIdx="0" presStyleCnt="1"/>
      <dgm:spPr/>
    </dgm:pt>
    <dgm:pt modelId="{B020842C-6A3A-AE4B-B4F4-90F57BE6A7A2}" type="pres">
      <dgm:prSet presAssocID="{31B13F8F-3D8D-7245-A2E8-E39B1BF867BE}" presName="connectorText" presStyleLbl="sibTrans2D1" presStyleIdx="0" presStyleCnt="1"/>
      <dgm:spPr/>
    </dgm:pt>
    <dgm:pt modelId="{9C57156A-F8D0-0A4F-8CFE-EEC0D69860F1}" type="pres">
      <dgm:prSet presAssocID="{C691FC56-2BBA-9740-8AB1-55D774E9760B}" presName="node" presStyleLbl="node1" presStyleIdx="1" presStyleCnt="2">
        <dgm:presLayoutVars>
          <dgm:bulletEnabled val="1"/>
        </dgm:presLayoutVars>
      </dgm:prSet>
      <dgm:spPr/>
    </dgm:pt>
  </dgm:ptLst>
  <dgm:cxnLst>
    <dgm:cxn modelId="{59958621-F241-B244-9B74-067DD36961BB}" srcId="{1842EB04-90D7-E145-ACFF-CD04D9B54F2B}" destId="{6FD4CF05-C251-424A-8519-5B83C0174AA0}" srcOrd="0" destOrd="0" parTransId="{9F0C22EB-116D-0540-9466-BB73A470713C}" sibTransId="{31B13F8F-3D8D-7245-A2E8-E39B1BF867BE}"/>
    <dgm:cxn modelId="{9A9B4238-CC32-CD4A-8CCC-E33E19E1C748}" type="presOf" srcId="{31B13F8F-3D8D-7245-A2E8-E39B1BF867BE}" destId="{4387C73B-2EA6-F84C-AB41-10E9118FF008}" srcOrd="0" destOrd="0" presId="urn:microsoft.com/office/officeart/2005/8/layout/process2"/>
    <dgm:cxn modelId="{A52C724F-2BC3-DA4F-A575-F411EA14605D}" type="presOf" srcId="{31B13F8F-3D8D-7245-A2E8-E39B1BF867BE}" destId="{B020842C-6A3A-AE4B-B4F4-90F57BE6A7A2}" srcOrd="1" destOrd="0" presId="urn:microsoft.com/office/officeart/2005/8/layout/process2"/>
    <dgm:cxn modelId="{1AFE3A53-3BB5-5542-99D6-1E4C160B3964}" srcId="{1842EB04-90D7-E145-ACFF-CD04D9B54F2B}" destId="{C691FC56-2BBA-9740-8AB1-55D774E9760B}" srcOrd="1" destOrd="0" parTransId="{E6BD9A25-2944-4A41-8BEE-70B38D84D169}" sibTransId="{2DCBBA74-0434-7C41-ADB5-583D150A6F3D}"/>
    <dgm:cxn modelId="{0DA4D16F-AEAD-A243-8193-A9A81A542BF8}" type="presOf" srcId="{1842EB04-90D7-E145-ACFF-CD04D9B54F2B}" destId="{6A569FAA-075C-494D-94A4-916A9D86395A}" srcOrd="0" destOrd="0" presId="urn:microsoft.com/office/officeart/2005/8/layout/process2"/>
    <dgm:cxn modelId="{89003BAC-4C44-CE47-84E9-DDEF21A80C80}" type="presOf" srcId="{C691FC56-2BBA-9740-8AB1-55D774E9760B}" destId="{9C57156A-F8D0-0A4F-8CFE-EEC0D69860F1}" srcOrd="0" destOrd="0" presId="urn:microsoft.com/office/officeart/2005/8/layout/process2"/>
    <dgm:cxn modelId="{873B22C8-4D21-CE45-B96D-DD8A1217F3DE}" type="presOf" srcId="{6FD4CF05-C251-424A-8519-5B83C0174AA0}" destId="{FA1A6126-2E1B-2B46-A820-46D5058D47BA}" srcOrd="0" destOrd="0" presId="urn:microsoft.com/office/officeart/2005/8/layout/process2"/>
    <dgm:cxn modelId="{16A2C28C-A87B-5A40-89BF-26F210973CC2}" type="presParOf" srcId="{6A569FAA-075C-494D-94A4-916A9D86395A}" destId="{FA1A6126-2E1B-2B46-A820-46D5058D47BA}" srcOrd="0" destOrd="0" presId="urn:microsoft.com/office/officeart/2005/8/layout/process2"/>
    <dgm:cxn modelId="{3BE20155-B610-DA41-92CD-F1B0F10937A5}" type="presParOf" srcId="{6A569FAA-075C-494D-94A4-916A9D86395A}" destId="{4387C73B-2EA6-F84C-AB41-10E9118FF008}" srcOrd="1" destOrd="0" presId="urn:microsoft.com/office/officeart/2005/8/layout/process2"/>
    <dgm:cxn modelId="{B5B5C63C-E0D4-6849-80A1-031473225A6A}" type="presParOf" srcId="{4387C73B-2EA6-F84C-AB41-10E9118FF008}" destId="{B020842C-6A3A-AE4B-B4F4-90F57BE6A7A2}" srcOrd="0" destOrd="0" presId="urn:microsoft.com/office/officeart/2005/8/layout/process2"/>
    <dgm:cxn modelId="{802C4729-E435-464A-AEEA-629EFDD057D1}" type="presParOf" srcId="{6A569FAA-075C-494D-94A4-916A9D86395A}" destId="{9C57156A-F8D0-0A4F-8CFE-EEC0D69860F1}" srcOrd="2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D5687C-329C-7C41-A4B2-8D892E235A1D}" type="doc">
      <dgm:prSet loTypeId="urn:microsoft.com/office/officeart/2005/8/layout/vList5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6FF4519D-8A38-9F45-8609-22F1B6C2986B}">
      <dgm:prSet phldrT="[Text]"/>
      <dgm:spPr/>
      <dgm:t>
        <a:bodyPr/>
        <a:lstStyle/>
        <a:p>
          <a:r>
            <a:rPr lang="en-US" dirty="0" err="1"/>
            <a:t>Clássicos</a:t>
          </a:r>
          <a:endParaRPr lang="en-US" dirty="0"/>
        </a:p>
      </dgm:t>
    </dgm:pt>
    <dgm:pt modelId="{BD5E3B45-5113-414C-9004-25796A8C88A8}" type="parTrans" cxnId="{AD02283F-D484-CA40-B918-902C6BB5B0AD}">
      <dgm:prSet/>
      <dgm:spPr/>
      <dgm:t>
        <a:bodyPr/>
        <a:lstStyle/>
        <a:p>
          <a:endParaRPr lang="en-US"/>
        </a:p>
      </dgm:t>
    </dgm:pt>
    <dgm:pt modelId="{11CF2968-20F1-4049-A303-FBA164729014}" type="sibTrans" cxnId="{AD02283F-D484-CA40-B918-902C6BB5B0AD}">
      <dgm:prSet/>
      <dgm:spPr/>
      <dgm:t>
        <a:bodyPr/>
        <a:lstStyle/>
        <a:p>
          <a:endParaRPr lang="en-US"/>
        </a:p>
      </dgm:t>
    </dgm:pt>
    <dgm:pt modelId="{973D17E0-1C31-3F41-BD16-E9ACEC067968}">
      <dgm:prSet phldrT="[Text]"/>
      <dgm:spPr/>
      <dgm:t>
        <a:bodyPr/>
        <a:lstStyle/>
        <a:p>
          <a:r>
            <a:rPr lang="en-US" i="1" dirty="0"/>
            <a:t>POLE</a:t>
          </a:r>
        </a:p>
      </dgm:t>
    </dgm:pt>
    <dgm:pt modelId="{00ED156D-6C5A-A44D-B95B-55A90ADD00FA}" type="parTrans" cxnId="{EBA32BA1-31D0-EC4C-B05E-B8B0CCF07DD6}">
      <dgm:prSet/>
      <dgm:spPr/>
      <dgm:t>
        <a:bodyPr/>
        <a:lstStyle/>
        <a:p>
          <a:endParaRPr lang="en-US"/>
        </a:p>
      </dgm:t>
    </dgm:pt>
    <dgm:pt modelId="{425F8178-52BE-2144-9529-1CF37B0CE5D5}" type="sibTrans" cxnId="{EBA32BA1-31D0-EC4C-B05E-B8B0CCF07DD6}">
      <dgm:prSet/>
      <dgm:spPr/>
      <dgm:t>
        <a:bodyPr/>
        <a:lstStyle/>
        <a:p>
          <a:endParaRPr lang="en-US"/>
        </a:p>
      </dgm:t>
    </dgm:pt>
    <dgm:pt modelId="{1296509F-4A32-B541-94B4-6813DF2E9004}">
      <dgm:prSet phldrT="[Text]"/>
      <dgm:spPr/>
      <dgm:t>
        <a:bodyPr/>
        <a:lstStyle/>
        <a:p>
          <a:r>
            <a:rPr lang="en-US" dirty="0" err="1"/>
            <a:t>dMMR</a:t>
          </a:r>
          <a:r>
            <a:rPr lang="en-US" dirty="0"/>
            <a:t>/MSI-H</a:t>
          </a:r>
        </a:p>
      </dgm:t>
    </dgm:pt>
    <dgm:pt modelId="{AD5E59A3-FC61-634E-A64C-2F79D6437841}" type="parTrans" cxnId="{B99DDC95-9B6D-5644-B71B-B837DB1E8FE5}">
      <dgm:prSet/>
      <dgm:spPr/>
      <dgm:t>
        <a:bodyPr/>
        <a:lstStyle/>
        <a:p>
          <a:endParaRPr lang="en-US"/>
        </a:p>
      </dgm:t>
    </dgm:pt>
    <dgm:pt modelId="{92B4A2C1-D147-7A42-9F98-1FC3FE178CAE}" type="sibTrans" cxnId="{B99DDC95-9B6D-5644-B71B-B837DB1E8FE5}">
      <dgm:prSet/>
      <dgm:spPr/>
      <dgm:t>
        <a:bodyPr/>
        <a:lstStyle/>
        <a:p>
          <a:endParaRPr lang="en-US"/>
        </a:p>
      </dgm:t>
    </dgm:pt>
    <dgm:pt modelId="{9369D521-0BC2-B346-A12B-D849724FBCB3}">
      <dgm:prSet phldrT="[Text]"/>
      <dgm:spPr/>
      <dgm:t>
        <a:bodyPr/>
        <a:lstStyle/>
        <a:p>
          <a:r>
            <a:rPr lang="en-US" dirty="0" err="1"/>
            <a:t>Emergentes</a:t>
          </a:r>
          <a:endParaRPr lang="en-US" dirty="0"/>
        </a:p>
      </dgm:t>
    </dgm:pt>
    <dgm:pt modelId="{D5A03E2A-E0F9-6943-B3F0-A6DB8DE60B7F}" type="parTrans" cxnId="{7ABB8DD5-00A6-0C41-A1B6-775CA3DCECB0}">
      <dgm:prSet/>
      <dgm:spPr/>
      <dgm:t>
        <a:bodyPr/>
        <a:lstStyle/>
        <a:p>
          <a:endParaRPr lang="en-US"/>
        </a:p>
      </dgm:t>
    </dgm:pt>
    <dgm:pt modelId="{E71CED25-B36A-7749-A612-87184AC04B7B}" type="sibTrans" cxnId="{7ABB8DD5-00A6-0C41-A1B6-775CA3DCECB0}">
      <dgm:prSet/>
      <dgm:spPr/>
      <dgm:t>
        <a:bodyPr/>
        <a:lstStyle/>
        <a:p>
          <a:endParaRPr lang="en-US"/>
        </a:p>
      </dgm:t>
    </dgm:pt>
    <dgm:pt modelId="{FCD19E39-7CFA-2247-A27B-4E625E2C91E2}">
      <dgm:prSet phldrT="[Text]"/>
      <dgm:spPr/>
      <dgm:t>
        <a:bodyPr/>
        <a:lstStyle/>
        <a:p>
          <a:r>
            <a:rPr lang="en-US" dirty="0"/>
            <a:t>TROP2</a:t>
          </a:r>
        </a:p>
      </dgm:t>
    </dgm:pt>
    <dgm:pt modelId="{90432274-2E9F-3E49-B99C-F245ACAEFD48}" type="parTrans" cxnId="{E77D06EC-89B9-374F-BAB8-A1149680E52F}">
      <dgm:prSet/>
      <dgm:spPr/>
      <dgm:t>
        <a:bodyPr/>
        <a:lstStyle/>
        <a:p>
          <a:endParaRPr lang="en-US"/>
        </a:p>
      </dgm:t>
    </dgm:pt>
    <dgm:pt modelId="{3C2DF21D-C284-DA43-A3FB-4AE81E39BDF7}" type="sibTrans" cxnId="{E77D06EC-89B9-374F-BAB8-A1149680E52F}">
      <dgm:prSet/>
      <dgm:spPr/>
      <dgm:t>
        <a:bodyPr/>
        <a:lstStyle/>
        <a:p>
          <a:endParaRPr lang="en-US"/>
        </a:p>
      </dgm:t>
    </dgm:pt>
    <dgm:pt modelId="{3A9B1A09-A26A-A346-88A7-94A3ED00172D}">
      <dgm:prSet phldrT="[Text]"/>
      <dgm:spPr/>
      <dgm:t>
        <a:bodyPr/>
        <a:lstStyle/>
        <a:p>
          <a:r>
            <a:rPr lang="en-US" dirty="0"/>
            <a:t>Receptor de </a:t>
          </a:r>
          <a:r>
            <a:rPr lang="en-US" dirty="0" err="1"/>
            <a:t>Folato</a:t>
          </a:r>
          <a:r>
            <a:rPr lang="en-US" dirty="0"/>
            <a:t> Alfa</a:t>
          </a:r>
        </a:p>
      </dgm:t>
    </dgm:pt>
    <dgm:pt modelId="{B7FFD4D9-CFF2-3A47-902F-D8E8B8BF441B}" type="parTrans" cxnId="{C448DDAF-059E-9749-848E-840369453B69}">
      <dgm:prSet/>
      <dgm:spPr/>
      <dgm:t>
        <a:bodyPr/>
        <a:lstStyle/>
        <a:p>
          <a:endParaRPr lang="en-US"/>
        </a:p>
      </dgm:t>
    </dgm:pt>
    <dgm:pt modelId="{1B0054F8-C5A8-BB43-818A-ABD7E2F1C684}" type="sibTrans" cxnId="{C448DDAF-059E-9749-848E-840369453B69}">
      <dgm:prSet/>
      <dgm:spPr/>
      <dgm:t>
        <a:bodyPr/>
        <a:lstStyle/>
        <a:p>
          <a:endParaRPr lang="en-US"/>
        </a:p>
      </dgm:t>
    </dgm:pt>
    <dgm:pt modelId="{5CFC513D-2FA2-474B-A27F-E3C25BE4A30C}">
      <dgm:prSet phldrT="[Text]"/>
      <dgm:spPr/>
      <dgm:t>
        <a:bodyPr/>
        <a:lstStyle/>
        <a:p>
          <a:r>
            <a:rPr lang="en-US" dirty="0"/>
            <a:t>RE/RP</a:t>
          </a:r>
        </a:p>
      </dgm:t>
    </dgm:pt>
    <dgm:pt modelId="{E67F7712-BCC4-0B4B-A8ED-6E41F94D654B}" type="parTrans" cxnId="{0074425F-E8E3-144A-815F-0B1F9E2B43A8}">
      <dgm:prSet/>
      <dgm:spPr/>
      <dgm:t>
        <a:bodyPr/>
        <a:lstStyle/>
        <a:p>
          <a:endParaRPr lang="en-US"/>
        </a:p>
      </dgm:t>
    </dgm:pt>
    <dgm:pt modelId="{843FC96B-F941-8046-A03E-1B9F48B4DCDF}" type="sibTrans" cxnId="{0074425F-E8E3-144A-815F-0B1F9E2B43A8}">
      <dgm:prSet/>
      <dgm:spPr/>
      <dgm:t>
        <a:bodyPr/>
        <a:lstStyle/>
        <a:p>
          <a:endParaRPr lang="en-US"/>
        </a:p>
      </dgm:t>
    </dgm:pt>
    <dgm:pt modelId="{72932A29-5BA9-B343-B15A-6D8085AA52C6}">
      <dgm:prSet phldrT="[Text]"/>
      <dgm:spPr/>
      <dgm:t>
        <a:bodyPr/>
        <a:lstStyle/>
        <a:p>
          <a:r>
            <a:rPr lang="en-US" dirty="0"/>
            <a:t>HER2</a:t>
          </a:r>
        </a:p>
      </dgm:t>
    </dgm:pt>
    <dgm:pt modelId="{D490CBFC-C1CB-CF45-92E2-A464AD773BA0}" type="parTrans" cxnId="{34E44376-824A-9540-8945-075F2BA3341C}">
      <dgm:prSet/>
      <dgm:spPr/>
      <dgm:t>
        <a:bodyPr/>
        <a:lstStyle/>
        <a:p>
          <a:endParaRPr lang="en-US"/>
        </a:p>
      </dgm:t>
    </dgm:pt>
    <dgm:pt modelId="{A0A512C1-151E-E843-8066-4478ED425D04}" type="sibTrans" cxnId="{34E44376-824A-9540-8945-075F2BA3341C}">
      <dgm:prSet/>
      <dgm:spPr/>
      <dgm:t>
        <a:bodyPr/>
        <a:lstStyle/>
        <a:p>
          <a:endParaRPr lang="en-US"/>
        </a:p>
      </dgm:t>
    </dgm:pt>
    <dgm:pt modelId="{484B0C30-037B-0243-8A76-CEE012C9D82B}">
      <dgm:prSet phldrT="[Text]"/>
      <dgm:spPr/>
      <dgm:t>
        <a:bodyPr/>
        <a:lstStyle/>
        <a:p>
          <a:r>
            <a:rPr lang="en-US" i="0" dirty="0"/>
            <a:t>p53</a:t>
          </a:r>
        </a:p>
      </dgm:t>
    </dgm:pt>
    <dgm:pt modelId="{A800DEC2-FCE1-6D4B-9D8E-3F806ECB5887}" type="parTrans" cxnId="{C2635F9D-581B-A346-A401-9E203DE089C7}">
      <dgm:prSet/>
      <dgm:spPr/>
      <dgm:t>
        <a:bodyPr/>
        <a:lstStyle/>
        <a:p>
          <a:endParaRPr lang="en-US"/>
        </a:p>
      </dgm:t>
    </dgm:pt>
    <dgm:pt modelId="{8D32E80B-8BCC-254B-9EC9-AA6726CCA048}" type="sibTrans" cxnId="{C2635F9D-581B-A346-A401-9E203DE089C7}">
      <dgm:prSet/>
      <dgm:spPr/>
      <dgm:t>
        <a:bodyPr/>
        <a:lstStyle/>
        <a:p>
          <a:endParaRPr lang="en-US"/>
        </a:p>
      </dgm:t>
    </dgm:pt>
    <dgm:pt modelId="{47BF6588-AEB4-2148-8A7E-6F76830D7D2A}">
      <dgm:prSet phldrT="[Text]"/>
      <dgm:spPr/>
      <dgm:t>
        <a:bodyPr/>
        <a:lstStyle/>
        <a:p>
          <a:r>
            <a:rPr lang="en-US" dirty="0"/>
            <a:t>Outros</a:t>
          </a:r>
        </a:p>
      </dgm:t>
    </dgm:pt>
    <dgm:pt modelId="{EA6AEC8B-49E4-CB4D-8AEE-3169495A28FA}" type="parTrans" cxnId="{824898C5-202F-1D4C-BD93-A8385C28D694}">
      <dgm:prSet/>
      <dgm:spPr/>
    </dgm:pt>
    <dgm:pt modelId="{4C198590-0A43-4343-BBC4-7CEA5D218924}" type="sibTrans" cxnId="{824898C5-202F-1D4C-BD93-A8385C28D694}">
      <dgm:prSet/>
      <dgm:spPr/>
    </dgm:pt>
    <dgm:pt modelId="{E8ECF6A9-3688-3D4C-B8C6-CFF07E470643}">
      <dgm:prSet phldrT="[Text]"/>
      <dgm:spPr/>
      <dgm:t>
        <a:bodyPr/>
        <a:lstStyle/>
        <a:p>
          <a:r>
            <a:rPr lang="en-US" dirty="0"/>
            <a:t>L1CAM</a:t>
          </a:r>
        </a:p>
      </dgm:t>
    </dgm:pt>
    <dgm:pt modelId="{EF04B121-0920-F04C-AD75-30744B00D6A4}" type="parTrans" cxnId="{F464AAAD-A25B-0D4D-8282-559732B67D31}">
      <dgm:prSet/>
      <dgm:spPr/>
    </dgm:pt>
    <dgm:pt modelId="{C8AFFC19-F222-E64D-8680-7FA963612487}" type="sibTrans" cxnId="{F464AAAD-A25B-0D4D-8282-559732B67D31}">
      <dgm:prSet/>
      <dgm:spPr/>
    </dgm:pt>
    <dgm:pt modelId="{C37F8005-6B37-BA43-B4C4-9404F300DA63}" type="pres">
      <dgm:prSet presAssocID="{6DD5687C-329C-7C41-A4B2-8D892E235A1D}" presName="Name0" presStyleCnt="0">
        <dgm:presLayoutVars>
          <dgm:dir/>
          <dgm:animLvl val="lvl"/>
          <dgm:resizeHandles val="exact"/>
        </dgm:presLayoutVars>
      </dgm:prSet>
      <dgm:spPr/>
    </dgm:pt>
    <dgm:pt modelId="{CDC0B389-309D-3442-85E8-4211B7295AAE}" type="pres">
      <dgm:prSet presAssocID="{6FF4519D-8A38-9F45-8609-22F1B6C2986B}" presName="linNode" presStyleCnt="0"/>
      <dgm:spPr/>
    </dgm:pt>
    <dgm:pt modelId="{425D2E5F-92D3-F34C-A828-55EF56A9C4A3}" type="pres">
      <dgm:prSet presAssocID="{6FF4519D-8A38-9F45-8609-22F1B6C2986B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86F8DEF-F46B-8847-9A3D-BCC4BEC448C2}" type="pres">
      <dgm:prSet presAssocID="{6FF4519D-8A38-9F45-8609-22F1B6C2986B}" presName="descendantText" presStyleLbl="alignAccFollowNode1" presStyleIdx="0" presStyleCnt="2">
        <dgm:presLayoutVars>
          <dgm:bulletEnabled val="1"/>
        </dgm:presLayoutVars>
      </dgm:prSet>
      <dgm:spPr/>
    </dgm:pt>
    <dgm:pt modelId="{BB7E77B6-7056-9E41-8F44-7DB8D1E2FBAA}" type="pres">
      <dgm:prSet presAssocID="{11CF2968-20F1-4049-A303-FBA164729014}" presName="sp" presStyleCnt="0"/>
      <dgm:spPr/>
    </dgm:pt>
    <dgm:pt modelId="{9EC9F538-33D9-D244-82EF-2E984063D76F}" type="pres">
      <dgm:prSet presAssocID="{9369D521-0BC2-B346-A12B-D849724FBCB3}" presName="linNode" presStyleCnt="0"/>
      <dgm:spPr/>
    </dgm:pt>
    <dgm:pt modelId="{406A507C-237F-A246-927F-EFCA2996F44D}" type="pres">
      <dgm:prSet presAssocID="{9369D521-0BC2-B346-A12B-D849724FBCB3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E6818770-CAEA-B248-9687-273BAACE179C}" type="pres">
      <dgm:prSet presAssocID="{9369D521-0BC2-B346-A12B-D849724FBCB3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3811E07-8CD6-424F-A9E5-33E9CA2951F2}" type="presOf" srcId="{973D17E0-1C31-3F41-BD16-E9ACEC067968}" destId="{986F8DEF-F46B-8847-9A3D-BCC4BEC448C2}" srcOrd="0" destOrd="0" presId="urn:microsoft.com/office/officeart/2005/8/layout/vList5"/>
    <dgm:cxn modelId="{AD02283F-D484-CA40-B918-902C6BB5B0AD}" srcId="{6DD5687C-329C-7C41-A4B2-8D892E235A1D}" destId="{6FF4519D-8A38-9F45-8609-22F1B6C2986B}" srcOrd="0" destOrd="0" parTransId="{BD5E3B45-5113-414C-9004-25796A8C88A8}" sibTransId="{11CF2968-20F1-4049-A303-FBA164729014}"/>
    <dgm:cxn modelId="{81F9FD55-1974-444E-ACD8-D1EEF4FA7172}" type="presOf" srcId="{E8ECF6A9-3688-3D4C-B8C6-CFF07E470643}" destId="{E6818770-CAEA-B248-9687-273BAACE179C}" srcOrd="0" destOrd="3" presId="urn:microsoft.com/office/officeart/2005/8/layout/vList5"/>
    <dgm:cxn modelId="{0074425F-E8E3-144A-815F-0B1F9E2B43A8}" srcId="{6FF4519D-8A38-9F45-8609-22F1B6C2986B}" destId="{5CFC513D-2FA2-474B-A27F-E3C25BE4A30C}" srcOrd="3" destOrd="0" parTransId="{E67F7712-BCC4-0B4B-A8ED-6E41F94D654B}" sibTransId="{843FC96B-F941-8046-A03E-1B9F48B4DCDF}"/>
    <dgm:cxn modelId="{2E556364-51AD-0B49-AC0D-16263C33E5C7}" type="presOf" srcId="{FCD19E39-7CFA-2247-A27B-4E625E2C91E2}" destId="{E6818770-CAEA-B248-9687-273BAACE179C}" srcOrd="0" destOrd="0" presId="urn:microsoft.com/office/officeart/2005/8/layout/vList5"/>
    <dgm:cxn modelId="{458F7E6B-5C9C-F447-AE0A-E96D71C00822}" type="presOf" srcId="{6DD5687C-329C-7C41-A4B2-8D892E235A1D}" destId="{C37F8005-6B37-BA43-B4C4-9404F300DA63}" srcOrd="0" destOrd="0" presId="urn:microsoft.com/office/officeart/2005/8/layout/vList5"/>
    <dgm:cxn modelId="{34E44376-824A-9540-8945-075F2BA3341C}" srcId="{9369D521-0BC2-B346-A12B-D849724FBCB3}" destId="{72932A29-5BA9-B343-B15A-6D8085AA52C6}" srcOrd="2" destOrd="0" parTransId="{D490CBFC-C1CB-CF45-92E2-A464AD773BA0}" sibTransId="{A0A512C1-151E-E843-8066-4478ED425D04}"/>
    <dgm:cxn modelId="{9F818777-9E4F-9A40-BC6A-547FA29AD586}" type="presOf" srcId="{5CFC513D-2FA2-474B-A27F-E3C25BE4A30C}" destId="{986F8DEF-F46B-8847-9A3D-BCC4BEC448C2}" srcOrd="0" destOrd="3" presId="urn:microsoft.com/office/officeart/2005/8/layout/vList5"/>
    <dgm:cxn modelId="{B99DDC95-9B6D-5644-B71B-B837DB1E8FE5}" srcId="{6FF4519D-8A38-9F45-8609-22F1B6C2986B}" destId="{1296509F-4A32-B541-94B4-6813DF2E9004}" srcOrd="1" destOrd="0" parTransId="{AD5E59A3-FC61-634E-A64C-2F79D6437841}" sibTransId="{92B4A2C1-D147-7A42-9F98-1FC3FE178CAE}"/>
    <dgm:cxn modelId="{0ED40F97-B6DD-DB41-A382-495021B827C1}" type="presOf" srcId="{72932A29-5BA9-B343-B15A-6D8085AA52C6}" destId="{E6818770-CAEA-B248-9687-273BAACE179C}" srcOrd="0" destOrd="2" presId="urn:microsoft.com/office/officeart/2005/8/layout/vList5"/>
    <dgm:cxn modelId="{C2635F9D-581B-A346-A401-9E203DE089C7}" srcId="{6FF4519D-8A38-9F45-8609-22F1B6C2986B}" destId="{484B0C30-037B-0243-8A76-CEE012C9D82B}" srcOrd="2" destOrd="0" parTransId="{A800DEC2-FCE1-6D4B-9D8E-3F806ECB5887}" sibTransId="{8D32E80B-8BCC-254B-9EC9-AA6726CCA048}"/>
    <dgm:cxn modelId="{1DC0649F-AFC7-D244-B1E1-C0D61C0AF982}" type="presOf" srcId="{9369D521-0BC2-B346-A12B-D849724FBCB3}" destId="{406A507C-237F-A246-927F-EFCA2996F44D}" srcOrd="0" destOrd="0" presId="urn:microsoft.com/office/officeart/2005/8/layout/vList5"/>
    <dgm:cxn modelId="{EBA32BA1-31D0-EC4C-B05E-B8B0CCF07DD6}" srcId="{6FF4519D-8A38-9F45-8609-22F1B6C2986B}" destId="{973D17E0-1C31-3F41-BD16-E9ACEC067968}" srcOrd="0" destOrd="0" parTransId="{00ED156D-6C5A-A44D-B95B-55A90ADD00FA}" sibTransId="{425F8178-52BE-2144-9529-1CF37B0CE5D5}"/>
    <dgm:cxn modelId="{F464AAAD-A25B-0D4D-8282-559732B67D31}" srcId="{9369D521-0BC2-B346-A12B-D849724FBCB3}" destId="{E8ECF6A9-3688-3D4C-B8C6-CFF07E470643}" srcOrd="3" destOrd="0" parTransId="{EF04B121-0920-F04C-AD75-30744B00D6A4}" sibTransId="{C8AFFC19-F222-E64D-8680-7FA963612487}"/>
    <dgm:cxn modelId="{C448DDAF-059E-9749-848E-840369453B69}" srcId="{9369D521-0BC2-B346-A12B-D849724FBCB3}" destId="{3A9B1A09-A26A-A346-88A7-94A3ED00172D}" srcOrd="1" destOrd="0" parTransId="{B7FFD4D9-CFF2-3A47-902F-D8E8B8BF441B}" sibTransId="{1B0054F8-C5A8-BB43-818A-ABD7E2F1C684}"/>
    <dgm:cxn modelId="{AD107FB5-FBBF-064F-B417-DEBD320A1926}" type="presOf" srcId="{6FF4519D-8A38-9F45-8609-22F1B6C2986B}" destId="{425D2E5F-92D3-F34C-A828-55EF56A9C4A3}" srcOrd="0" destOrd="0" presId="urn:microsoft.com/office/officeart/2005/8/layout/vList5"/>
    <dgm:cxn modelId="{F7D914BF-99F7-224D-9DC8-F262E246C658}" type="presOf" srcId="{1296509F-4A32-B541-94B4-6813DF2E9004}" destId="{986F8DEF-F46B-8847-9A3D-BCC4BEC448C2}" srcOrd="0" destOrd="1" presId="urn:microsoft.com/office/officeart/2005/8/layout/vList5"/>
    <dgm:cxn modelId="{745E0CC2-70F8-4F46-977F-C13302A0571B}" type="presOf" srcId="{3A9B1A09-A26A-A346-88A7-94A3ED00172D}" destId="{E6818770-CAEA-B248-9687-273BAACE179C}" srcOrd="0" destOrd="1" presId="urn:microsoft.com/office/officeart/2005/8/layout/vList5"/>
    <dgm:cxn modelId="{824898C5-202F-1D4C-BD93-A8385C28D694}" srcId="{9369D521-0BC2-B346-A12B-D849724FBCB3}" destId="{47BF6588-AEB4-2148-8A7E-6F76830D7D2A}" srcOrd="4" destOrd="0" parTransId="{EA6AEC8B-49E4-CB4D-8AEE-3169495A28FA}" sibTransId="{4C198590-0A43-4343-BBC4-7CEA5D218924}"/>
    <dgm:cxn modelId="{7ABB8DD5-00A6-0C41-A1B6-775CA3DCECB0}" srcId="{6DD5687C-329C-7C41-A4B2-8D892E235A1D}" destId="{9369D521-0BC2-B346-A12B-D849724FBCB3}" srcOrd="1" destOrd="0" parTransId="{D5A03E2A-E0F9-6943-B3F0-A6DB8DE60B7F}" sibTransId="{E71CED25-B36A-7749-A612-87184AC04B7B}"/>
    <dgm:cxn modelId="{6C293ADD-0B07-D940-B5A7-4D2AD0F7974E}" type="presOf" srcId="{47BF6588-AEB4-2148-8A7E-6F76830D7D2A}" destId="{E6818770-CAEA-B248-9687-273BAACE179C}" srcOrd="0" destOrd="4" presId="urn:microsoft.com/office/officeart/2005/8/layout/vList5"/>
    <dgm:cxn modelId="{0C3A2CE9-6E87-264F-9291-72DDF7690382}" type="presOf" srcId="{484B0C30-037B-0243-8A76-CEE012C9D82B}" destId="{986F8DEF-F46B-8847-9A3D-BCC4BEC448C2}" srcOrd="0" destOrd="2" presId="urn:microsoft.com/office/officeart/2005/8/layout/vList5"/>
    <dgm:cxn modelId="{E77D06EC-89B9-374F-BAB8-A1149680E52F}" srcId="{9369D521-0BC2-B346-A12B-D849724FBCB3}" destId="{FCD19E39-7CFA-2247-A27B-4E625E2C91E2}" srcOrd="0" destOrd="0" parTransId="{90432274-2E9F-3E49-B99C-F245ACAEFD48}" sibTransId="{3C2DF21D-C284-DA43-A3FB-4AE81E39BDF7}"/>
    <dgm:cxn modelId="{02847DFB-7B19-D34E-856A-69B9ADCF1C7E}" type="presParOf" srcId="{C37F8005-6B37-BA43-B4C4-9404F300DA63}" destId="{CDC0B389-309D-3442-85E8-4211B7295AAE}" srcOrd="0" destOrd="0" presId="urn:microsoft.com/office/officeart/2005/8/layout/vList5"/>
    <dgm:cxn modelId="{9D54C84C-033E-6840-9700-BDF822D27D8C}" type="presParOf" srcId="{CDC0B389-309D-3442-85E8-4211B7295AAE}" destId="{425D2E5F-92D3-F34C-A828-55EF56A9C4A3}" srcOrd="0" destOrd="0" presId="urn:microsoft.com/office/officeart/2005/8/layout/vList5"/>
    <dgm:cxn modelId="{BE23AD05-EA8B-7640-BAA2-EF8CD11FC8B4}" type="presParOf" srcId="{CDC0B389-309D-3442-85E8-4211B7295AAE}" destId="{986F8DEF-F46B-8847-9A3D-BCC4BEC448C2}" srcOrd="1" destOrd="0" presId="urn:microsoft.com/office/officeart/2005/8/layout/vList5"/>
    <dgm:cxn modelId="{F367B0A3-712F-7E4C-827F-E386F95679D2}" type="presParOf" srcId="{C37F8005-6B37-BA43-B4C4-9404F300DA63}" destId="{BB7E77B6-7056-9E41-8F44-7DB8D1E2FBAA}" srcOrd="1" destOrd="0" presId="urn:microsoft.com/office/officeart/2005/8/layout/vList5"/>
    <dgm:cxn modelId="{CB647344-075E-D340-834C-A765920D0339}" type="presParOf" srcId="{C37F8005-6B37-BA43-B4C4-9404F300DA63}" destId="{9EC9F538-33D9-D244-82EF-2E984063D76F}" srcOrd="2" destOrd="0" presId="urn:microsoft.com/office/officeart/2005/8/layout/vList5"/>
    <dgm:cxn modelId="{DCB5A10C-77F6-274E-A191-5FF01C07EC81}" type="presParOf" srcId="{9EC9F538-33D9-D244-82EF-2E984063D76F}" destId="{406A507C-237F-A246-927F-EFCA2996F44D}" srcOrd="0" destOrd="0" presId="urn:microsoft.com/office/officeart/2005/8/layout/vList5"/>
    <dgm:cxn modelId="{C946BE19-44B8-DC41-A274-E8168EC84F04}" type="presParOf" srcId="{9EC9F538-33D9-D244-82EF-2E984063D76F}" destId="{E6818770-CAEA-B248-9687-273BAACE17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CEE9EB-E2FC-434B-8162-DA8EDD2DAA63}" type="doc">
      <dgm:prSet loTypeId="urn:microsoft.com/office/officeart/2005/8/layout/hierarchy3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BR"/>
        </a:p>
      </dgm:t>
    </dgm:pt>
    <dgm:pt modelId="{DDC11C5D-A127-5343-802E-8D9F6F3B43F3}">
      <dgm:prSet phldrT="[Texto]" custT="1"/>
      <dgm:spPr/>
      <dgm:t>
        <a:bodyPr/>
        <a:lstStyle/>
        <a:p>
          <a:r>
            <a:rPr lang="pt-BR" sz="1600" b="1" dirty="0"/>
            <a:t>No </a:t>
          </a:r>
          <a:r>
            <a:rPr lang="pt-BR" sz="1600" b="1" dirty="0" err="1"/>
            <a:t>staining</a:t>
          </a:r>
          <a:r>
            <a:rPr lang="pt-BR" sz="1600" b="1" dirty="0"/>
            <a:t> </a:t>
          </a:r>
          <a:r>
            <a:rPr lang="pt-BR" sz="1600" b="1" dirty="0" err="1"/>
            <a:t>observed</a:t>
          </a:r>
          <a:endParaRPr lang="pt-BR" sz="1600" b="1" dirty="0"/>
        </a:p>
      </dgm:t>
    </dgm:pt>
    <dgm:pt modelId="{6E02089F-C9AB-3E4D-B6FF-810D94FBFDE0}" type="parTrans" cxnId="{9B9B0D24-C125-4D4B-BC07-A2C7FC3DF98D}">
      <dgm:prSet/>
      <dgm:spPr/>
      <dgm:t>
        <a:bodyPr/>
        <a:lstStyle/>
        <a:p>
          <a:endParaRPr lang="pt-BR" sz="2000"/>
        </a:p>
      </dgm:t>
    </dgm:pt>
    <dgm:pt modelId="{6FF5D77B-1756-5D4D-916D-E7B31BD925B9}" type="sibTrans" cxnId="{9B9B0D24-C125-4D4B-BC07-A2C7FC3DF98D}">
      <dgm:prSet/>
      <dgm:spPr/>
      <dgm:t>
        <a:bodyPr/>
        <a:lstStyle/>
        <a:p>
          <a:endParaRPr lang="pt-BR" sz="2000"/>
        </a:p>
      </dgm:t>
    </dgm:pt>
    <dgm:pt modelId="{83FD788F-2B44-6745-A674-657791B33B7C}">
      <dgm:prSet phldrT="[Texto]" custT="1"/>
      <dgm:spPr/>
      <dgm:t>
        <a:bodyPr/>
        <a:lstStyle/>
        <a:p>
          <a:r>
            <a:rPr lang="pt-BR" sz="3600" dirty="0"/>
            <a:t>IHC 0</a:t>
          </a:r>
        </a:p>
      </dgm:t>
    </dgm:pt>
    <dgm:pt modelId="{C54FDA3E-E29B-D947-9ACD-C3C967D99CC2}" type="parTrans" cxnId="{D57E1888-05C0-9C48-96F5-94EA9BEF81A0}">
      <dgm:prSet/>
      <dgm:spPr/>
      <dgm:t>
        <a:bodyPr/>
        <a:lstStyle/>
        <a:p>
          <a:endParaRPr lang="pt-BR" sz="2000"/>
        </a:p>
      </dgm:t>
    </dgm:pt>
    <dgm:pt modelId="{4F530754-636A-DB40-B17F-EE2E2D7CA4F7}" type="sibTrans" cxnId="{D57E1888-05C0-9C48-96F5-94EA9BEF81A0}">
      <dgm:prSet/>
      <dgm:spPr/>
      <dgm:t>
        <a:bodyPr/>
        <a:lstStyle/>
        <a:p>
          <a:endParaRPr lang="pt-BR" sz="2000"/>
        </a:p>
      </dgm:t>
    </dgm:pt>
    <dgm:pt modelId="{3F0A12DA-2180-FB47-97DA-24108E08389D}">
      <dgm:prSet phldrT="[Texto]" custT="1"/>
      <dgm:spPr/>
      <dgm:t>
        <a:bodyPr/>
        <a:lstStyle/>
        <a:p>
          <a:r>
            <a:rPr lang="pt-BR" sz="1800" b="1" dirty="0" err="1"/>
            <a:t>Incomplete</a:t>
          </a:r>
          <a:r>
            <a:rPr lang="pt-BR" sz="1800" b="1" dirty="0"/>
            <a:t> </a:t>
          </a:r>
          <a:r>
            <a:rPr lang="pt-BR" sz="1800" b="1" dirty="0" err="1"/>
            <a:t>membrane</a:t>
          </a:r>
          <a:r>
            <a:rPr lang="pt-BR" sz="1800" b="1" dirty="0"/>
            <a:t> </a:t>
          </a:r>
          <a:r>
            <a:rPr lang="pt-BR" sz="1800" b="1" dirty="0" err="1"/>
            <a:t>staining</a:t>
          </a:r>
          <a:r>
            <a:rPr lang="pt-BR" sz="1800" b="1" dirty="0"/>
            <a:t> in </a:t>
          </a:r>
          <a:r>
            <a:rPr lang="pt-BR" sz="1800" b="1" dirty="0" err="1"/>
            <a:t>any</a:t>
          </a:r>
          <a:r>
            <a:rPr lang="pt-BR" sz="1800" b="1" dirty="0"/>
            <a:t> </a:t>
          </a:r>
          <a:r>
            <a:rPr lang="pt-BR" sz="1800" b="1" dirty="0" err="1"/>
            <a:t>proportion</a:t>
          </a:r>
          <a:r>
            <a:rPr lang="pt-BR" sz="1800" b="1" dirty="0"/>
            <a:t> </a:t>
          </a:r>
          <a:r>
            <a:rPr lang="pt-BR" sz="1800" b="1" dirty="0" err="1"/>
            <a:t>of</a:t>
          </a:r>
          <a:r>
            <a:rPr lang="pt-BR" sz="1800" b="1" dirty="0"/>
            <a:t> </a:t>
          </a:r>
          <a:r>
            <a:rPr lang="pt-BR" sz="1800" b="1" dirty="0" err="1"/>
            <a:t>cells</a:t>
          </a:r>
          <a:r>
            <a:rPr lang="pt-BR" sz="1800" b="1" dirty="0"/>
            <a:t> </a:t>
          </a:r>
          <a:r>
            <a:rPr lang="pt-BR" sz="1800" b="1" dirty="0" err="1"/>
            <a:t>or</a:t>
          </a:r>
          <a:r>
            <a:rPr lang="pt-BR" sz="1800" b="1" dirty="0"/>
            <a:t> </a:t>
          </a:r>
          <a:r>
            <a:rPr lang="pt-BR" sz="1800" b="1" dirty="0" err="1"/>
            <a:t>weak</a:t>
          </a:r>
          <a:r>
            <a:rPr lang="pt-BR" sz="1800" b="1" dirty="0"/>
            <a:t> complete </a:t>
          </a:r>
          <a:r>
            <a:rPr lang="pt-BR" sz="1800" b="1" dirty="0" err="1"/>
            <a:t>staining</a:t>
          </a:r>
          <a:r>
            <a:rPr lang="pt-BR" sz="1800" b="1" dirty="0"/>
            <a:t> &lt; 10% </a:t>
          </a:r>
          <a:r>
            <a:rPr lang="pt-BR" sz="1800" b="1" dirty="0" err="1"/>
            <a:t>of</a:t>
          </a:r>
          <a:r>
            <a:rPr lang="pt-BR" sz="1800" b="1" dirty="0"/>
            <a:t> tumor </a:t>
          </a:r>
          <a:r>
            <a:rPr lang="pt-BR" sz="1800" b="1" dirty="0" err="1"/>
            <a:t>cells</a:t>
          </a:r>
          <a:r>
            <a:rPr lang="pt-BR" sz="1800" b="1" dirty="0"/>
            <a:t>*</a:t>
          </a:r>
        </a:p>
      </dgm:t>
    </dgm:pt>
    <dgm:pt modelId="{7C767601-0A8A-BA45-B4CD-34385C3145CA}" type="parTrans" cxnId="{6760DFD8-C8D2-824A-AC90-FA4F92659165}">
      <dgm:prSet/>
      <dgm:spPr/>
      <dgm:t>
        <a:bodyPr/>
        <a:lstStyle/>
        <a:p>
          <a:endParaRPr lang="pt-BR" sz="2000"/>
        </a:p>
      </dgm:t>
    </dgm:pt>
    <dgm:pt modelId="{5B1B9BA6-FFC0-C046-8287-CC245908E9C5}" type="sibTrans" cxnId="{6760DFD8-C8D2-824A-AC90-FA4F92659165}">
      <dgm:prSet/>
      <dgm:spPr/>
      <dgm:t>
        <a:bodyPr/>
        <a:lstStyle/>
        <a:p>
          <a:endParaRPr lang="pt-BR" sz="2000"/>
        </a:p>
      </dgm:t>
    </dgm:pt>
    <dgm:pt modelId="{BABDA6F9-A804-A246-A842-0CC3681927D5}">
      <dgm:prSet phldrT="[Texto]" custT="1"/>
      <dgm:spPr/>
      <dgm:t>
        <a:bodyPr/>
        <a:lstStyle/>
        <a:p>
          <a:r>
            <a:rPr lang="pt-BR" sz="3600" dirty="0"/>
            <a:t>IHC 1+</a:t>
          </a:r>
        </a:p>
      </dgm:t>
    </dgm:pt>
    <dgm:pt modelId="{C5E07EC7-12B2-1B4E-BE9E-7F473D1DEF61}" type="parTrans" cxnId="{59BED4F2-0E03-B942-94FF-2AA45AE08798}">
      <dgm:prSet/>
      <dgm:spPr/>
      <dgm:t>
        <a:bodyPr/>
        <a:lstStyle/>
        <a:p>
          <a:endParaRPr lang="pt-BR" sz="2000"/>
        </a:p>
      </dgm:t>
    </dgm:pt>
    <dgm:pt modelId="{6709D9F0-D877-4546-9468-255C325BBFF8}" type="sibTrans" cxnId="{59BED4F2-0E03-B942-94FF-2AA45AE08798}">
      <dgm:prSet/>
      <dgm:spPr/>
      <dgm:t>
        <a:bodyPr/>
        <a:lstStyle/>
        <a:p>
          <a:endParaRPr lang="pt-BR" sz="2000"/>
        </a:p>
      </dgm:t>
    </dgm:pt>
    <dgm:pt modelId="{03B60C51-EA0A-754C-909E-62A1A475BCEA}">
      <dgm:prSet phldrT="[Texto]" custT="1"/>
      <dgm:spPr/>
      <dgm:t>
        <a:bodyPr/>
        <a:lstStyle/>
        <a:p>
          <a:r>
            <a:rPr lang="pt-BR" sz="1800" b="1" dirty="0"/>
            <a:t>Intense complete </a:t>
          </a:r>
          <a:r>
            <a:rPr lang="pt-BR" sz="1800" b="1" dirty="0" err="1"/>
            <a:t>or</a:t>
          </a:r>
          <a:r>
            <a:rPr lang="pt-BR" sz="1800" b="1" dirty="0"/>
            <a:t> basolateral/lateral </a:t>
          </a:r>
          <a:r>
            <a:rPr lang="pt-BR" sz="1800" b="1" dirty="0" err="1"/>
            <a:t>membrane</a:t>
          </a:r>
          <a:r>
            <a:rPr lang="pt-BR" sz="1800" b="1" dirty="0"/>
            <a:t> </a:t>
          </a:r>
          <a:r>
            <a:rPr lang="pt-BR" sz="1800" b="1" dirty="0" err="1"/>
            <a:t>staining</a:t>
          </a:r>
          <a:r>
            <a:rPr lang="pt-BR" sz="1800" b="1" dirty="0"/>
            <a:t> ≲30% tumor </a:t>
          </a:r>
          <a:r>
            <a:rPr lang="pt-BR" sz="1800" b="1" dirty="0" err="1"/>
            <a:t>cells</a:t>
          </a:r>
          <a:r>
            <a:rPr lang="pt-BR" sz="1800" b="1" dirty="0"/>
            <a:t> </a:t>
          </a:r>
          <a:r>
            <a:rPr lang="pt-BR" sz="1800" b="1" dirty="0" err="1"/>
            <a:t>or</a:t>
          </a:r>
          <a:r>
            <a:rPr lang="pt-BR" sz="1800" b="1" dirty="0"/>
            <a:t> </a:t>
          </a:r>
          <a:r>
            <a:rPr lang="pt-BR" sz="1800" b="1" dirty="0" err="1"/>
            <a:t>weak</a:t>
          </a:r>
          <a:r>
            <a:rPr lang="pt-BR" sz="1800" b="1" dirty="0"/>
            <a:t> </a:t>
          </a:r>
          <a:r>
            <a:rPr lang="pt-BR" sz="1800" b="1" dirty="0" err="1"/>
            <a:t>to</a:t>
          </a:r>
          <a:r>
            <a:rPr lang="pt-BR" sz="1800" b="1" dirty="0"/>
            <a:t> </a:t>
          </a:r>
          <a:r>
            <a:rPr lang="pt-BR" sz="1800" b="1" dirty="0" err="1"/>
            <a:t>moderate</a:t>
          </a:r>
          <a:r>
            <a:rPr lang="pt-BR" sz="1800" b="1" dirty="0"/>
            <a:t> </a:t>
          </a:r>
          <a:r>
            <a:rPr lang="pt-BR" sz="1800" b="1" dirty="0" err="1"/>
            <a:t>staining</a:t>
          </a:r>
          <a:r>
            <a:rPr lang="pt-BR" sz="1800" b="1" dirty="0"/>
            <a:t> ≳10% </a:t>
          </a:r>
          <a:r>
            <a:rPr lang="pt-BR" sz="1800" b="1" dirty="0" err="1"/>
            <a:t>of</a:t>
          </a:r>
          <a:r>
            <a:rPr lang="pt-BR" sz="1800" b="1" dirty="0"/>
            <a:t> tumor </a:t>
          </a:r>
          <a:r>
            <a:rPr lang="pt-BR" sz="1800" b="1" dirty="0" err="1"/>
            <a:t>cells</a:t>
          </a:r>
          <a:r>
            <a:rPr lang="pt-BR" sz="1800" b="1" dirty="0"/>
            <a:t> </a:t>
          </a:r>
        </a:p>
      </dgm:t>
    </dgm:pt>
    <dgm:pt modelId="{1FD7FE82-7696-8C4A-B5D3-F130E4BDEEA7}" type="parTrans" cxnId="{55FA82CB-0D82-9840-A1D7-61A1E58F627D}">
      <dgm:prSet/>
      <dgm:spPr/>
      <dgm:t>
        <a:bodyPr/>
        <a:lstStyle/>
        <a:p>
          <a:endParaRPr lang="pt-BR" sz="2000"/>
        </a:p>
      </dgm:t>
    </dgm:pt>
    <dgm:pt modelId="{645CDAD4-4F36-F648-BE4A-6F7F3385C3FB}" type="sibTrans" cxnId="{55FA82CB-0D82-9840-A1D7-61A1E58F627D}">
      <dgm:prSet/>
      <dgm:spPr/>
      <dgm:t>
        <a:bodyPr/>
        <a:lstStyle/>
        <a:p>
          <a:endParaRPr lang="pt-BR" sz="2000"/>
        </a:p>
      </dgm:t>
    </dgm:pt>
    <dgm:pt modelId="{3F397A35-2F7B-E74D-A79A-1DF425A33E34}">
      <dgm:prSet phldrT="[Texto]" custT="1"/>
      <dgm:spPr/>
      <dgm:t>
        <a:bodyPr/>
        <a:lstStyle/>
        <a:p>
          <a:r>
            <a:rPr lang="pt-BR" sz="1800" b="1" dirty="0"/>
            <a:t>Intense complete </a:t>
          </a:r>
          <a:r>
            <a:rPr lang="pt-BR" sz="1800" b="1" dirty="0" err="1"/>
            <a:t>or</a:t>
          </a:r>
          <a:r>
            <a:rPr lang="pt-BR" sz="1800" b="1" dirty="0"/>
            <a:t> basolateral/lateral </a:t>
          </a:r>
          <a:r>
            <a:rPr lang="pt-BR" sz="1800" b="1" dirty="0" err="1"/>
            <a:t>membrane</a:t>
          </a:r>
          <a:r>
            <a:rPr lang="pt-BR" sz="1800" b="1" dirty="0"/>
            <a:t> </a:t>
          </a:r>
          <a:r>
            <a:rPr lang="pt-BR" sz="1800" b="1" dirty="0" err="1"/>
            <a:t>staining</a:t>
          </a:r>
          <a:r>
            <a:rPr lang="pt-BR" sz="1800" b="1" dirty="0"/>
            <a:t> in &gt;30% </a:t>
          </a:r>
          <a:r>
            <a:rPr lang="pt-BR" sz="1800" b="1" dirty="0" err="1"/>
            <a:t>of</a:t>
          </a:r>
          <a:r>
            <a:rPr lang="pt-BR" sz="1800" b="1" dirty="0"/>
            <a:t> tumor </a:t>
          </a:r>
          <a:r>
            <a:rPr lang="pt-BR" sz="1800" b="1" dirty="0" err="1"/>
            <a:t>cells</a:t>
          </a:r>
          <a:endParaRPr lang="pt-BR" sz="1800" b="1" dirty="0"/>
        </a:p>
      </dgm:t>
    </dgm:pt>
    <dgm:pt modelId="{918618A7-143C-FD4F-9859-125197FAB7A6}" type="parTrans" cxnId="{1F985A03-E4CA-A343-A7B2-6A591A1F36AD}">
      <dgm:prSet/>
      <dgm:spPr/>
      <dgm:t>
        <a:bodyPr/>
        <a:lstStyle/>
        <a:p>
          <a:endParaRPr lang="pt-BR" sz="2000"/>
        </a:p>
      </dgm:t>
    </dgm:pt>
    <dgm:pt modelId="{BA392263-AC41-174A-B96A-F55276E52C15}" type="sibTrans" cxnId="{1F985A03-E4CA-A343-A7B2-6A591A1F36AD}">
      <dgm:prSet/>
      <dgm:spPr/>
      <dgm:t>
        <a:bodyPr/>
        <a:lstStyle/>
        <a:p>
          <a:endParaRPr lang="pt-BR" sz="2000"/>
        </a:p>
      </dgm:t>
    </dgm:pt>
    <dgm:pt modelId="{BDC9F663-7512-264B-B123-CDDB97E3BD5D}">
      <dgm:prSet phldrT="[Texto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t-BR" sz="3600" dirty="0"/>
            <a:t>IHC 2+</a:t>
          </a:r>
        </a:p>
      </dgm:t>
    </dgm:pt>
    <dgm:pt modelId="{97A1C45B-D779-9246-82FA-5B7406272EBD}" type="parTrans" cxnId="{E2D8032E-389C-7848-9B9A-CF3A1973C1DC}">
      <dgm:prSet/>
      <dgm:spPr/>
      <dgm:t>
        <a:bodyPr/>
        <a:lstStyle/>
        <a:p>
          <a:endParaRPr lang="pt-BR" sz="2000"/>
        </a:p>
      </dgm:t>
    </dgm:pt>
    <dgm:pt modelId="{16E08D07-3FF1-4C4D-9FD7-9C6227D68619}" type="sibTrans" cxnId="{E2D8032E-389C-7848-9B9A-CF3A1973C1DC}">
      <dgm:prSet/>
      <dgm:spPr/>
      <dgm:t>
        <a:bodyPr/>
        <a:lstStyle/>
        <a:p>
          <a:endParaRPr lang="pt-BR" sz="2000"/>
        </a:p>
      </dgm:t>
    </dgm:pt>
    <dgm:pt modelId="{E752E740-9845-D440-AB40-20A67B6B3DD1}">
      <dgm:prSet phldrT="[Texto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pt-BR" sz="3600" dirty="0"/>
            <a:t>IHC 3+</a:t>
          </a:r>
        </a:p>
      </dgm:t>
    </dgm:pt>
    <dgm:pt modelId="{14388D19-6409-F242-9DFF-56B479349886}" type="parTrans" cxnId="{28597203-6F26-014F-82D0-C9DCC05DD3D7}">
      <dgm:prSet/>
      <dgm:spPr/>
      <dgm:t>
        <a:bodyPr/>
        <a:lstStyle/>
        <a:p>
          <a:endParaRPr lang="pt-BR" sz="2000"/>
        </a:p>
      </dgm:t>
    </dgm:pt>
    <dgm:pt modelId="{EC6F1A23-161E-D545-A876-FF0A4A059264}" type="sibTrans" cxnId="{28597203-6F26-014F-82D0-C9DCC05DD3D7}">
      <dgm:prSet/>
      <dgm:spPr/>
      <dgm:t>
        <a:bodyPr/>
        <a:lstStyle/>
        <a:p>
          <a:endParaRPr lang="pt-BR" sz="2000"/>
        </a:p>
      </dgm:t>
    </dgm:pt>
    <dgm:pt modelId="{C3D45EF0-A320-BB46-9525-76D2519EFDF2}">
      <dgm:prSet phldrT="[Texto]" custT="1"/>
      <dgm:spPr>
        <a:solidFill>
          <a:srgbClr val="98FF59">
            <a:alpha val="89804"/>
          </a:srgbClr>
        </a:solidFill>
      </dgm:spPr>
      <dgm:t>
        <a:bodyPr/>
        <a:lstStyle/>
        <a:p>
          <a:r>
            <a:rPr lang="pt-BR" sz="1800" b="1" dirty="0" err="1"/>
            <a:t>Confirmation</a:t>
          </a:r>
          <a:r>
            <a:rPr lang="pt-BR" sz="1800" b="1" dirty="0"/>
            <a:t> </a:t>
          </a:r>
          <a:r>
            <a:rPr lang="pt-BR" sz="1800" b="1" dirty="0" err="1"/>
            <a:t>of</a:t>
          </a:r>
          <a:r>
            <a:rPr lang="pt-BR" sz="1800" b="1" dirty="0"/>
            <a:t> </a:t>
          </a:r>
          <a:r>
            <a:rPr lang="pt-BR" sz="1800" b="1" i="1" dirty="0"/>
            <a:t>HER2 </a:t>
          </a:r>
          <a:r>
            <a:rPr lang="pt-BR" sz="1800" b="1" dirty="0" err="1"/>
            <a:t>amplification</a:t>
          </a:r>
          <a:r>
            <a:rPr lang="pt-BR" sz="1800" b="1" dirty="0"/>
            <a:t> </a:t>
          </a:r>
          <a:r>
            <a:rPr lang="pt-BR" sz="1800" b="1" dirty="0" err="1"/>
            <a:t>by</a:t>
          </a:r>
          <a:r>
            <a:rPr lang="pt-BR" sz="1800" b="1" dirty="0"/>
            <a:t> ISH</a:t>
          </a:r>
        </a:p>
      </dgm:t>
    </dgm:pt>
    <dgm:pt modelId="{4F5C7338-161D-334C-8C6D-DD4B8CF57706}" type="parTrans" cxnId="{B4837E10-DF00-B148-8953-E44E23EFEA78}">
      <dgm:prSet/>
      <dgm:spPr/>
      <dgm:t>
        <a:bodyPr/>
        <a:lstStyle/>
        <a:p>
          <a:endParaRPr lang="pt-BR"/>
        </a:p>
      </dgm:t>
    </dgm:pt>
    <dgm:pt modelId="{4ECF21FC-C2C4-A340-ACBC-72F5F9305F01}" type="sibTrans" cxnId="{B4837E10-DF00-B148-8953-E44E23EFEA78}">
      <dgm:prSet/>
      <dgm:spPr/>
      <dgm:t>
        <a:bodyPr/>
        <a:lstStyle/>
        <a:p>
          <a:endParaRPr lang="pt-BR"/>
        </a:p>
      </dgm:t>
    </dgm:pt>
    <dgm:pt modelId="{A808E296-4D2B-FC41-BCA4-C97063904B1C}" type="pres">
      <dgm:prSet presAssocID="{8ECEE9EB-E2FC-434B-8162-DA8EDD2DAA6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908819-47D9-EC48-B8D5-9B39C338ED68}" type="pres">
      <dgm:prSet presAssocID="{DDC11C5D-A127-5343-802E-8D9F6F3B43F3}" presName="root" presStyleCnt="0"/>
      <dgm:spPr/>
    </dgm:pt>
    <dgm:pt modelId="{6F5DB22F-B258-6F40-91D6-89574582AE56}" type="pres">
      <dgm:prSet presAssocID="{DDC11C5D-A127-5343-802E-8D9F6F3B43F3}" presName="rootComposite" presStyleCnt="0"/>
      <dgm:spPr/>
    </dgm:pt>
    <dgm:pt modelId="{EAC45189-53FB-4744-B86A-A3B03028ECE5}" type="pres">
      <dgm:prSet presAssocID="{DDC11C5D-A127-5343-802E-8D9F6F3B43F3}" presName="rootText" presStyleLbl="node1" presStyleIdx="0" presStyleCnt="4" custScaleX="109133" custScaleY="115394"/>
      <dgm:spPr/>
    </dgm:pt>
    <dgm:pt modelId="{36FAEA83-C8E8-9C41-AD89-BB0C3D462A82}" type="pres">
      <dgm:prSet presAssocID="{DDC11C5D-A127-5343-802E-8D9F6F3B43F3}" presName="rootConnector" presStyleLbl="node1" presStyleIdx="0" presStyleCnt="4"/>
      <dgm:spPr/>
    </dgm:pt>
    <dgm:pt modelId="{90E079FB-48E2-1048-AEE2-6C52D8D96591}" type="pres">
      <dgm:prSet presAssocID="{DDC11C5D-A127-5343-802E-8D9F6F3B43F3}" presName="childShape" presStyleCnt="0"/>
      <dgm:spPr/>
    </dgm:pt>
    <dgm:pt modelId="{0A9F6762-CF6D-CE4E-93D5-7C6927E4E60E}" type="pres">
      <dgm:prSet presAssocID="{C54FDA3E-E29B-D947-9ACD-C3C967D99CC2}" presName="Name13" presStyleLbl="parChTrans1D2" presStyleIdx="0" presStyleCnt="5"/>
      <dgm:spPr/>
    </dgm:pt>
    <dgm:pt modelId="{C593E307-CC15-D949-9426-5F718367B73F}" type="pres">
      <dgm:prSet presAssocID="{83FD788F-2B44-6745-A674-657791B33B7C}" presName="childText" presStyleLbl="bgAcc1" presStyleIdx="0" presStyleCnt="5" custLinFactNeighborX="-4373" custLinFactNeighborY="22615">
        <dgm:presLayoutVars>
          <dgm:bulletEnabled val="1"/>
        </dgm:presLayoutVars>
      </dgm:prSet>
      <dgm:spPr/>
    </dgm:pt>
    <dgm:pt modelId="{FEBC0631-632F-4F4E-9D2F-C76CD1102D27}" type="pres">
      <dgm:prSet presAssocID="{3F0A12DA-2180-FB47-97DA-24108E08389D}" presName="root" presStyleCnt="0"/>
      <dgm:spPr/>
    </dgm:pt>
    <dgm:pt modelId="{DDF72E5D-41F1-FA4C-97D8-F33671948110}" type="pres">
      <dgm:prSet presAssocID="{3F0A12DA-2180-FB47-97DA-24108E08389D}" presName="rootComposite" presStyleCnt="0"/>
      <dgm:spPr/>
    </dgm:pt>
    <dgm:pt modelId="{56BEB680-ECB7-464F-82B6-FF5C4A402FA2}" type="pres">
      <dgm:prSet presAssocID="{3F0A12DA-2180-FB47-97DA-24108E08389D}" presName="rootText" presStyleLbl="node1" presStyleIdx="1" presStyleCnt="4" custScaleX="117192" custScaleY="136260"/>
      <dgm:spPr/>
    </dgm:pt>
    <dgm:pt modelId="{6D0E4829-F3FB-3148-BAC4-3153609160E8}" type="pres">
      <dgm:prSet presAssocID="{3F0A12DA-2180-FB47-97DA-24108E08389D}" presName="rootConnector" presStyleLbl="node1" presStyleIdx="1" presStyleCnt="4"/>
      <dgm:spPr/>
    </dgm:pt>
    <dgm:pt modelId="{21CEA41C-6137-1441-A9AB-4A3010086C35}" type="pres">
      <dgm:prSet presAssocID="{3F0A12DA-2180-FB47-97DA-24108E08389D}" presName="childShape" presStyleCnt="0"/>
      <dgm:spPr/>
    </dgm:pt>
    <dgm:pt modelId="{C81FCACD-F01D-D24A-A49C-6B63EB857E60}" type="pres">
      <dgm:prSet presAssocID="{C5E07EC7-12B2-1B4E-BE9E-7F473D1DEF61}" presName="Name13" presStyleLbl="parChTrans1D2" presStyleIdx="1" presStyleCnt="5"/>
      <dgm:spPr/>
    </dgm:pt>
    <dgm:pt modelId="{94157ADB-85DE-1F40-9AAD-95CB577267C5}" type="pres">
      <dgm:prSet presAssocID="{BABDA6F9-A804-A246-A842-0CC3681927D5}" presName="childText" presStyleLbl="bgAcc1" presStyleIdx="1" presStyleCnt="5">
        <dgm:presLayoutVars>
          <dgm:bulletEnabled val="1"/>
        </dgm:presLayoutVars>
      </dgm:prSet>
      <dgm:spPr/>
    </dgm:pt>
    <dgm:pt modelId="{95A0B6AA-FB08-154B-B1A6-B406FF47CDFA}" type="pres">
      <dgm:prSet presAssocID="{03B60C51-EA0A-754C-909E-62A1A475BCEA}" presName="root" presStyleCnt="0"/>
      <dgm:spPr/>
    </dgm:pt>
    <dgm:pt modelId="{A599CB82-878C-0B4B-BBA6-90575FAA34A8}" type="pres">
      <dgm:prSet presAssocID="{03B60C51-EA0A-754C-909E-62A1A475BCEA}" presName="rootComposite" presStyleCnt="0"/>
      <dgm:spPr/>
    </dgm:pt>
    <dgm:pt modelId="{679227EF-D34C-484F-9A92-417C551A0822}" type="pres">
      <dgm:prSet presAssocID="{03B60C51-EA0A-754C-909E-62A1A475BCEA}" presName="rootText" presStyleLbl="node1" presStyleIdx="2" presStyleCnt="4" custScaleX="117099" custScaleY="175808"/>
      <dgm:spPr/>
    </dgm:pt>
    <dgm:pt modelId="{7A8F9528-D553-374F-9692-0CEF1E7B152F}" type="pres">
      <dgm:prSet presAssocID="{03B60C51-EA0A-754C-909E-62A1A475BCEA}" presName="rootConnector" presStyleLbl="node1" presStyleIdx="2" presStyleCnt="4"/>
      <dgm:spPr/>
    </dgm:pt>
    <dgm:pt modelId="{02D2F297-0239-B849-A9BC-94BFB8C9093C}" type="pres">
      <dgm:prSet presAssocID="{03B60C51-EA0A-754C-909E-62A1A475BCEA}" presName="childShape" presStyleCnt="0"/>
      <dgm:spPr/>
    </dgm:pt>
    <dgm:pt modelId="{BEC121F0-64C0-5C4D-9C57-30E92B05CF8F}" type="pres">
      <dgm:prSet presAssocID="{97A1C45B-D779-9246-82FA-5B7406272EBD}" presName="Name13" presStyleLbl="parChTrans1D2" presStyleIdx="2" presStyleCnt="5"/>
      <dgm:spPr/>
    </dgm:pt>
    <dgm:pt modelId="{05DA4E5E-E58A-5041-B34B-156FD48448DD}" type="pres">
      <dgm:prSet presAssocID="{BDC9F663-7512-264B-B123-CDDB97E3BD5D}" presName="childText" presStyleLbl="bgAcc1" presStyleIdx="2" presStyleCnt="5">
        <dgm:presLayoutVars>
          <dgm:bulletEnabled val="1"/>
        </dgm:presLayoutVars>
      </dgm:prSet>
      <dgm:spPr/>
    </dgm:pt>
    <dgm:pt modelId="{CF4B6093-0E56-B548-BEBD-FA909AF67949}" type="pres">
      <dgm:prSet presAssocID="{4F5C7338-161D-334C-8C6D-DD4B8CF57706}" presName="Name13" presStyleLbl="parChTrans1D2" presStyleIdx="3" presStyleCnt="5"/>
      <dgm:spPr/>
    </dgm:pt>
    <dgm:pt modelId="{97A71815-EB49-A142-A0DA-ED8FDD8CBA86}" type="pres">
      <dgm:prSet presAssocID="{C3D45EF0-A320-BB46-9525-76D2519EFDF2}" presName="childText" presStyleLbl="bgAcc1" presStyleIdx="3" presStyleCnt="5" custScaleX="118633" custScaleY="137498">
        <dgm:presLayoutVars>
          <dgm:bulletEnabled val="1"/>
        </dgm:presLayoutVars>
      </dgm:prSet>
      <dgm:spPr/>
    </dgm:pt>
    <dgm:pt modelId="{79E5CD7B-BD1D-C645-851C-216E5DDD532E}" type="pres">
      <dgm:prSet presAssocID="{3F397A35-2F7B-E74D-A79A-1DF425A33E34}" presName="root" presStyleCnt="0"/>
      <dgm:spPr/>
    </dgm:pt>
    <dgm:pt modelId="{BC7077A3-2381-A043-9BE2-5EF468C7E8F8}" type="pres">
      <dgm:prSet presAssocID="{3F397A35-2F7B-E74D-A79A-1DF425A33E34}" presName="rootComposite" presStyleCnt="0"/>
      <dgm:spPr/>
    </dgm:pt>
    <dgm:pt modelId="{5A4335CB-8C23-A944-B717-4685D7C821E1}" type="pres">
      <dgm:prSet presAssocID="{3F397A35-2F7B-E74D-A79A-1DF425A33E34}" presName="rootText" presStyleLbl="node1" presStyleIdx="3" presStyleCnt="4" custScaleX="120788" custScaleY="101765"/>
      <dgm:spPr/>
    </dgm:pt>
    <dgm:pt modelId="{E31F3A55-D896-4541-8856-B83AD10DE451}" type="pres">
      <dgm:prSet presAssocID="{3F397A35-2F7B-E74D-A79A-1DF425A33E34}" presName="rootConnector" presStyleLbl="node1" presStyleIdx="3" presStyleCnt="4"/>
      <dgm:spPr/>
    </dgm:pt>
    <dgm:pt modelId="{2ACACD85-6433-4148-BE76-A21B929D7591}" type="pres">
      <dgm:prSet presAssocID="{3F397A35-2F7B-E74D-A79A-1DF425A33E34}" presName="childShape" presStyleCnt="0"/>
      <dgm:spPr/>
    </dgm:pt>
    <dgm:pt modelId="{C76B77BD-0B47-EF49-857F-87109EB38B64}" type="pres">
      <dgm:prSet presAssocID="{14388D19-6409-F242-9DFF-56B479349886}" presName="Name13" presStyleLbl="parChTrans1D2" presStyleIdx="4" presStyleCnt="5"/>
      <dgm:spPr/>
    </dgm:pt>
    <dgm:pt modelId="{EFA398F9-D7AD-534D-BE5D-64CE59AF32C4}" type="pres">
      <dgm:prSet presAssocID="{E752E740-9845-D440-AB40-20A67B6B3DD1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D07CBB01-73EB-5E41-9272-7FB7FAD77F2D}" type="presOf" srcId="{3F0A12DA-2180-FB47-97DA-24108E08389D}" destId="{6D0E4829-F3FB-3148-BAC4-3153609160E8}" srcOrd="1" destOrd="0" presId="urn:microsoft.com/office/officeart/2005/8/layout/hierarchy3"/>
    <dgm:cxn modelId="{1F985A03-E4CA-A343-A7B2-6A591A1F36AD}" srcId="{8ECEE9EB-E2FC-434B-8162-DA8EDD2DAA63}" destId="{3F397A35-2F7B-E74D-A79A-1DF425A33E34}" srcOrd="3" destOrd="0" parTransId="{918618A7-143C-FD4F-9859-125197FAB7A6}" sibTransId="{BA392263-AC41-174A-B96A-F55276E52C15}"/>
    <dgm:cxn modelId="{28597203-6F26-014F-82D0-C9DCC05DD3D7}" srcId="{3F397A35-2F7B-E74D-A79A-1DF425A33E34}" destId="{E752E740-9845-D440-AB40-20A67B6B3DD1}" srcOrd="0" destOrd="0" parTransId="{14388D19-6409-F242-9DFF-56B479349886}" sibTransId="{EC6F1A23-161E-D545-A876-FF0A4A059264}"/>
    <dgm:cxn modelId="{4CF5AA0F-2BB1-1D49-B027-7A807EF7E067}" type="presOf" srcId="{03B60C51-EA0A-754C-909E-62A1A475BCEA}" destId="{7A8F9528-D553-374F-9692-0CEF1E7B152F}" srcOrd="1" destOrd="0" presId="urn:microsoft.com/office/officeart/2005/8/layout/hierarchy3"/>
    <dgm:cxn modelId="{D8A3D50F-1CE6-C04A-9638-1AABAFD3F6EB}" type="presOf" srcId="{DDC11C5D-A127-5343-802E-8D9F6F3B43F3}" destId="{EAC45189-53FB-4744-B86A-A3B03028ECE5}" srcOrd="0" destOrd="0" presId="urn:microsoft.com/office/officeart/2005/8/layout/hierarchy3"/>
    <dgm:cxn modelId="{B4837E10-DF00-B148-8953-E44E23EFEA78}" srcId="{03B60C51-EA0A-754C-909E-62A1A475BCEA}" destId="{C3D45EF0-A320-BB46-9525-76D2519EFDF2}" srcOrd="1" destOrd="0" parTransId="{4F5C7338-161D-334C-8C6D-DD4B8CF57706}" sibTransId="{4ECF21FC-C2C4-A340-ACBC-72F5F9305F01}"/>
    <dgm:cxn modelId="{9B9B0D24-C125-4D4B-BC07-A2C7FC3DF98D}" srcId="{8ECEE9EB-E2FC-434B-8162-DA8EDD2DAA63}" destId="{DDC11C5D-A127-5343-802E-8D9F6F3B43F3}" srcOrd="0" destOrd="0" parTransId="{6E02089F-C9AB-3E4D-B6FF-810D94FBFDE0}" sibTransId="{6FF5D77B-1756-5D4D-916D-E7B31BD925B9}"/>
    <dgm:cxn modelId="{E2343424-D3C8-DD45-B340-0E69A9E1A156}" type="presOf" srcId="{97A1C45B-D779-9246-82FA-5B7406272EBD}" destId="{BEC121F0-64C0-5C4D-9C57-30E92B05CF8F}" srcOrd="0" destOrd="0" presId="urn:microsoft.com/office/officeart/2005/8/layout/hierarchy3"/>
    <dgm:cxn modelId="{E2D8032E-389C-7848-9B9A-CF3A1973C1DC}" srcId="{03B60C51-EA0A-754C-909E-62A1A475BCEA}" destId="{BDC9F663-7512-264B-B123-CDDB97E3BD5D}" srcOrd="0" destOrd="0" parTransId="{97A1C45B-D779-9246-82FA-5B7406272EBD}" sibTransId="{16E08D07-3FF1-4C4D-9FD7-9C6227D68619}"/>
    <dgm:cxn modelId="{63202733-8841-E64E-87AB-8BD08712BA06}" type="presOf" srcId="{BDC9F663-7512-264B-B123-CDDB97E3BD5D}" destId="{05DA4E5E-E58A-5041-B34B-156FD48448DD}" srcOrd="0" destOrd="0" presId="urn:microsoft.com/office/officeart/2005/8/layout/hierarchy3"/>
    <dgm:cxn modelId="{2AC31B40-3434-A94A-BE57-23E4DDA54C38}" type="presOf" srcId="{C5E07EC7-12B2-1B4E-BE9E-7F473D1DEF61}" destId="{C81FCACD-F01D-D24A-A49C-6B63EB857E60}" srcOrd="0" destOrd="0" presId="urn:microsoft.com/office/officeart/2005/8/layout/hierarchy3"/>
    <dgm:cxn modelId="{0D28B578-19FC-D741-A441-1733E3E00DB1}" type="presOf" srcId="{E752E740-9845-D440-AB40-20A67B6B3DD1}" destId="{EFA398F9-D7AD-534D-BE5D-64CE59AF32C4}" srcOrd="0" destOrd="0" presId="urn:microsoft.com/office/officeart/2005/8/layout/hierarchy3"/>
    <dgm:cxn modelId="{846A387F-B1A2-944A-A2DE-50048DFF8BF0}" type="presOf" srcId="{C3D45EF0-A320-BB46-9525-76D2519EFDF2}" destId="{97A71815-EB49-A142-A0DA-ED8FDD8CBA86}" srcOrd="0" destOrd="0" presId="urn:microsoft.com/office/officeart/2005/8/layout/hierarchy3"/>
    <dgm:cxn modelId="{D57E1888-05C0-9C48-96F5-94EA9BEF81A0}" srcId="{DDC11C5D-A127-5343-802E-8D9F6F3B43F3}" destId="{83FD788F-2B44-6745-A674-657791B33B7C}" srcOrd="0" destOrd="0" parTransId="{C54FDA3E-E29B-D947-9ACD-C3C967D99CC2}" sibTransId="{4F530754-636A-DB40-B17F-EE2E2D7CA4F7}"/>
    <dgm:cxn modelId="{11A2C490-B159-C54B-B365-BEA4160E192F}" type="presOf" srcId="{03B60C51-EA0A-754C-909E-62A1A475BCEA}" destId="{679227EF-D34C-484F-9A92-417C551A0822}" srcOrd="0" destOrd="0" presId="urn:microsoft.com/office/officeart/2005/8/layout/hierarchy3"/>
    <dgm:cxn modelId="{96CF8796-C273-B446-B89E-E2B4036171D1}" type="presOf" srcId="{8ECEE9EB-E2FC-434B-8162-DA8EDD2DAA63}" destId="{A808E296-4D2B-FC41-BCA4-C97063904B1C}" srcOrd="0" destOrd="0" presId="urn:microsoft.com/office/officeart/2005/8/layout/hierarchy3"/>
    <dgm:cxn modelId="{EBB95399-A45F-9D4A-A5F4-E5A0ECB02467}" type="presOf" srcId="{3F397A35-2F7B-E74D-A79A-1DF425A33E34}" destId="{E31F3A55-D896-4541-8856-B83AD10DE451}" srcOrd="1" destOrd="0" presId="urn:microsoft.com/office/officeart/2005/8/layout/hierarchy3"/>
    <dgm:cxn modelId="{2CF85AA5-6C4D-7845-8793-54BCD3040354}" type="presOf" srcId="{C54FDA3E-E29B-D947-9ACD-C3C967D99CC2}" destId="{0A9F6762-CF6D-CE4E-93D5-7C6927E4E60E}" srcOrd="0" destOrd="0" presId="urn:microsoft.com/office/officeart/2005/8/layout/hierarchy3"/>
    <dgm:cxn modelId="{954E60B6-4EC5-624E-9522-CB8A984F0437}" type="presOf" srcId="{DDC11C5D-A127-5343-802E-8D9F6F3B43F3}" destId="{36FAEA83-C8E8-9C41-AD89-BB0C3D462A82}" srcOrd="1" destOrd="0" presId="urn:microsoft.com/office/officeart/2005/8/layout/hierarchy3"/>
    <dgm:cxn modelId="{55FA82CB-0D82-9840-A1D7-61A1E58F627D}" srcId="{8ECEE9EB-E2FC-434B-8162-DA8EDD2DAA63}" destId="{03B60C51-EA0A-754C-909E-62A1A475BCEA}" srcOrd="2" destOrd="0" parTransId="{1FD7FE82-7696-8C4A-B5D3-F130E4BDEEA7}" sibTransId="{645CDAD4-4F36-F648-BE4A-6F7F3385C3FB}"/>
    <dgm:cxn modelId="{9A5B00CC-E245-EF44-9273-B823E33A68CB}" type="presOf" srcId="{14388D19-6409-F242-9DFF-56B479349886}" destId="{C76B77BD-0B47-EF49-857F-87109EB38B64}" srcOrd="0" destOrd="0" presId="urn:microsoft.com/office/officeart/2005/8/layout/hierarchy3"/>
    <dgm:cxn modelId="{6760DFD8-C8D2-824A-AC90-FA4F92659165}" srcId="{8ECEE9EB-E2FC-434B-8162-DA8EDD2DAA63}" destId="{3F0A12DA-2180-FB47-97DA-24108E08389D}" srcOrd="1" destOrd="0" parTransId="{7C767601-0A8A-BA45-B4CD-34385C3145CA}" sibTransId="{5B1B9BA6-FFC0-C046-8287-CC245908E9C5}"/>
    <dgm:cxn modelId="{7185DFD8-45E9-BC42-BEE8-F0BEA775EAFE}" type="presOf" srcId="{3F397A35-2F7B-E74D-A79A-1DF425A33E34}" destId="{5A4335CB-8C23-A944-B717-4685D7C821E1}" srcOrd="0" destOrd="0" presId="urn:microsoft.com/office/officeart/2005/8/layout/hierarchy3"/>
    <dgm:cxn modelId="{5CFD52D9-6CA6-194F-9A2D-E8A152FB4929}" type="presOf" srcId="{3F0A12DA-2180-FB47-97DA-24108E08389D}" destId="{56BEB680-ECB7-464F-82B6-FF5C4A402FA2}" srcOrd="0" destOrd="0" presId="urn:microsoft.com/office/officeart/2005/8/layout/hierarchy3"/>
    <dgm:cxn modelId="{1EF1C1DE-DDDD-044C-95C4-E404F033568F}" type="presOf" srcId="{83FD788F-2B44-6745-A674-657791B33B7C}" destId="{C593E307-CC15-D949-9426-5F718367B73F}" srcOrd="0" destOrd="0" presId="urn:microsoft.com/office/officeart/2005/8/layout/hierarchy3"/>
    <dgm:cxn modelId="{59BED4F2-0E03-B942-94FF-2AA45AE08798}" srcId="{3F0A12DA-2180-FB47-97DA-24108E08389D}" destId="{BABDA6F9-A804-A246-A842-0CC3681927D5}" srcOrd="0" destOrd="0" parTransId="{C5E07EC7-12B2-1B4E-BE9E-7F473D1DEF61}" sibTransId="{6709D9F0-D877-4546-9468-255C325BBFF8}"/>
    <dgm:cxn modelId="{DF3FE8FB-0BFD-034E-91DB-6BDBCBB7D1E4}" type="presOf" srcId="{BABDA6F9-A804-A246-A842-0CC3681927D5}" destId="{94157ADB-85DE-1F40-9AAD-95CB577267C5}" srcOrd="0" destOrd="0" presId="urn:microsoft.com/office/officeart/2005/8/layout/hierarchy3"/>
    <dgm:cxn modelId="{81FCFFFB-F916-734E-BA95-093D056841DD}" type="presOf" srcId="{4F5C7338-161D-334C-8C6D-DD4B8CF57706}" destId="{CF4B6093-0E56-B548-BEBD-FA909AF67949}" srcOrd="0" destOrd="0" presId="urn:microsoft.com/office/officeart/2005/8/layout/hierarchy3"/>
    <dgm:cxn modelId="{FECEA869-30E5-6946-88BE-C85B396E6293}" type="presParOf" srcId="{A808E296-4D2B-FC41-BCA4-C97063904B1C}" destId="{C8908819-47D9-EC48-B8D5-9B39C338ED68}" srcOrd="0" destOrd="0" presId="urn:microsoft.com/office/officeart/2005/8/layout/hierarchy3"/>
    <dgm:cxn modelId="{24A0EA09-E644-0E46-A440-69BFBECE50A2}" type="presParOf" srcId="{C8908819-47D9-EC48-B8D5-9B39C338ED68}" destId="{6F5DB22F-B258-6F40-91D6-89574582AE56}" srcOrd="0" destOrd="0" presId="urn:microsoft.com/office/officeart/2005/8/layout/hierarchy3"/>
    <dgm:cxn modelId="{75434D07-B0FB-2646-9C08-6D0A9D3F9EAE}" type="presParOf" srcId="{6F5DB22F-B258-6F40-91D6-89574582AE56}" destId="{EAC45189-53FB-4744-B86A-A3B03028ECE5}" srcOrd="0" destOrd="0" presId="urn:microsoft.com/office/officeart/2005/8/layout/hierarchy3"/>
    <dgm:cxn modelId="{2A36B534-0467-FE42-954A-AB6FBC346992}" type="presParOf" srcId="{6F5DB22F-B258-6F40-91D6-89574582AE56}" destId="{36FAEA83-C8E8-9C41-AD89-BB0C3D462A82}" srcOrd="1" destOrd="0" presId="urn:microsoft.com/office/officeart/2005/8/layout/hierarchy3"/>
    <dgm:cxn modelId="{DD9A9422-D0C0-504D-B4B2-FE73E56FDAD8}" type="presParOf" srcId="{C8908819-47D9-EC48-B8D5-9B39C338ED68}" destId="{90E079FB-48E2-1048-AEE2-6C52D8D96591}" srcOrd="1" destOrd="0" presId="urn:microsoft.com/office/officeart/2005/8/layout/hierarchy3"/>
    <dgm:cxn modelId="{457E4D36-7DE8-224D-A55C-11CCEDC673D9}" type="presParOf" srcId="{90E079FB-48E2-1048-AEE2-6C52D8D96591}" destId="{0A9F6762-CF6D-CE4E-93D5-7C6927E4E60E}" srcOrd="0" destOrd="0" presId="urn:microsoft.com/office/officeart/2005/8/layout/hierarchy3"/>
    <dgm:cxn modelId="{8624E9A6-177D-8240-B787-5CA55D40C9EB}" type="presParOf" srcId="{90E079FB-48E2-1048-AEE2-6C52D8D96591}" destId="{C593E307-CC15-D949-9426-5F718367B73F}" srcOrd="1" destOrd="0" presId="urn:microsoft.com/office/officeart/2005/8/layout/hierarchy3"/>
    <dgm:cxn modelId="{3F11949F-73E9-B140-A61E-1993DC57E9DA}" type="presParOf" srcId="{A808E296-4D2B-FC41-BCA4-C97063904B1C}" destId="{FEBC0631-632F-4F4E-9D2F-C76CD1102D27}" srcOrd="1" destOrd="0" presId="urn:microsoft.com/office/officeart/2005/8/layout/hierarchy3"/>
    <dgm:cxn modelId="{8E5EC863-BFC2-ED4B-A403-4CC939F92CF8}" type="presParOf" srcId="{FEBC0631-632F-4F4E-9D2F-C76CD1102D27}" destId="{DDF72E5D-41F1-FA4C-97D8-F33671948110}" srcOrd="0" destOrd="0" presId="urn:microsoft.com/office/officeart/2005/8/layout/hierarchy3"/>
    <dgm:cxn modelId="{C556C3C7-9F76-CD49-8E79-E494B8ED5017}" type="presParOf" srcId="{DDF72E5D-41F1-FA4C-97D8-F33671948110}" destId="{56BEB680-ECB7-464F-82B6-FF5C4A402FA2}" srcOrd="0" destOrd="0" presId="urn:microsoft.com/office/officeart/2005/8/layout/hierarchy3"/>
    <dgm:cxn modelId="{4B1FD25B-45BC-2148-9A9B-FE1676253073}" type="presParOf" srcId="{DDF72E5D-41F1-FA4C-97D8-F33671948110}" destId="{6D0E4829-F3FB-3148-BAC4-3153609160E8}" srcOrd="1" destOrd="0" presId="urn:microsoft.com/office/officeart/2005/8/layout/hierarchy3"/>
    <dgm:cxn modelId="{A362EF1A-58A3-0843-89A1-EDBEAC1EA242}" type="presParOf" srcId="{FEBC0631-632F-4F4E-9D2F-C76CD1102D27}" destId="{21CEA41C-6137-1441-A9AB-4A3010086C35}" srcOrd="1" destOrd="0" presId="urn:microsoft.com/office/officeart/2005/8/layout/hierarchy3"/>
    <dgm:cxn modelId="{72C7BD66-9BFC-F04E-B7B7-1EA0B044B514}" type="presParOf" srcId="{21CEA41C-6137-1441-A9AB-4A3010086C35}" destId="{C81FCACD-F01D-D24A-A49C-6B63EB857E60}" srcOrd="0" destOrd="0" presId="urn:microsoft.com/office/officeart/2005/8/layout/hierarchy3"/>
    <dgm:cxn modelId="{B26E1CD6-059A-1349-A43A-5365943C536E}" type="presParOf" srcId="{21CEA41C-6137-1441-A9AB-4A3010086C35}" destId="{94157ADB-85DE-1F40-9AAD-95CB577267C5}" srcOrd="1" destOrd="0" presId="urn:microsoft.com/office/officeart/2005/8/layout/hierarchy3"/>
    <dgm:cxn modelId="{2F6837A2-A7A4-DE48-BBC7-4153AF5E8852}" type="presParOf" srcId="{A808E296-4D2B-FC41-BCA4-C97063904B1C}" destId="{95A0B6AA-FB08-154B-B1A6-B406FF47CDFA}" srcOrd="2" destOrd="0" presId="urn:microsoft.com/office/officeart/2005/8/layout/hierarchy3"/>
    <dgm:cxn modelId="{6F8C2FFD-88C3-EA42-97A9-5C3E8C4C76C3}" type="presParOf" srcId="{95A0B6AA-FB08-154B-B1A6-B406FF47CDFA}" destId="{A599CB82-878C-0B4B-BBA6-90575FAA34A8}" srcOrd="0" destOrd="0" presId="urn:microsoft.com/office/officeart/2005/8/layout/hierarchy3"/>
    <dgm:cxn modelId="{F973AFCF-03E3-3C40-BD08-7F852B417FD7}" type="presParOf" srcId="{A599CB82-878C-0B4B-BBA6-90575FAA34A8}" destId="{679227EF-D34C-484F-9A92-417C551A0822}" srcOrd="0" destOrd="0" presId="urn:microsoft.com/office/officeart/2005/8/layout/hierarchy3"/>
    <dgm:cxn modelId="{25C40378-2B52-C541-9A41-871B3C3A9893}" type="presParOf" srcId="{A599CB82-878C-0B4B-BBA6-90575FAA34A8}" destId="{7A8F9528-D553-374F-9692-0CEF1E7B152F}" srcOrd="1" destOrd="0" presId="urn:microsoft.com/office/officeart/2005/8/layout/hierarchy3"/>
    <dgm:cxn modelId="{C47290B7-3DBD-5546-959C-95A049877BF3}" type="presParOf" srcId="{95A0B6AA-FB08-154B-B1A6-B406FF47CDFA}" destId="{02D2F297-0239-B849-A9BC-94BFB8C9093C}" srcOrd="1" destOrd="0" presId="urn:microsoft.com/office/officeart/2005/8/layout/hierarchy3"/>
    <dgm:cxn modelId="{EFCB47DB-7AC7-C24B-843C-D1AE9C400429}" type="presParOf" srcId="{02D2F297-0239-B849-A9BC-94BFB8C9093C}" destId="{BEC121F0-64C0-5C4D-9C57-30E92B05CF8F}" srcOrd="0" destOrd="0" presId="urn:microsoft.com/office/officeart/2005/8/layout/hierarchy3"/>
    <dgm:cxn modelId="{5C49C813-39FF-EC49-A5DF-849FCB4698C1}" type="presParOf" srcId="{02D2F297-0239-B849-A9BC-94BFB8C9093C}" destId="{05DA4E5E-E58A-5041-B34B-156FD48448DD}" srcOrd="1" destOrd="0" presId="urn:microsoft.com/office/officeart/2005/8/layout/hierarchy3"/>
    <dgm:cxn modelId="{AB41E009-F1CB-DC4A-9506-F4F552AF1D8E}" type="presParOf" srcId="{02D2F297-0239-B849-A9BC-94BFB8C9093C}" destId="{CF4B6093-0E56-B548-BEBD-FA909AF67949}" srcOrd="2" destOrd="0" presId="urn:microsoft.com/office/officeart/2005/8/layout/hierarchy3"/>
    <dgm:cxn modelId="{35D110E6-D61C-BD42-96E1-FC0CE38E4377}" type="presParOf" srcId="{02D2F297-0239-B849-A9BC-94BFB8C9093C}" destId="{97A71815-EB49-A142-A0DA-ED8FDD8CBA86}" srcOrd="3" destOrd="0" presId="urn:microsoft.com/office/officeart/2005/8/layout/hierarchy3"/>
    <dgm:cxn modelId="{4E5FFFF5-D948-0B47-A44B-19F987A7412C}" type="presParOf" srcId="{A808E296-4D2B-FC41-BCA4-C97063904B1C}" destId="{79E5CD7B-BD1D-C645-851C-216E5DDD532E}" srcOrd="3" destOrd="0" presId="urn:microsoft.com/office/officeart/2005/8/layout/hierarchy3"/>
    <dgm:cxn modelId="{1446CA87-D736-F74E-9409-03C47873F563}" type="presParOf" srcId="{79E5CD7B-BD1D-C645-851C-216E5DDD532E}" destId="{BC7077A3-2381-A043-9BE2-5EF468C7E8F8}" srcOrd="0" destOrd="0" presId="urn:microsoft.com/office/officeart/2005/8/layout/hierarchy3"/>
    <dgm:cxn modelId="{9E50A451-4A33-3C43-868B-D5B46D9E6472}" type="presParOf" srcId="{BC7077A3-2381-A043-9BE2-5EF468C7E8F8}" destId="{5A4335CB-8C23-A944-B717-4685D7C821E1}" srcOrd="0" destOrd="0" presId="urn:microsoft.com/office/officeart/2005/8/layout/hierarchy3"/>
    <dgm:cxn modelId="{1FE7D50D-F28A-9D4A-A0D5-6A4E12911FD8}" type="presParOf" srcId="{BC7077A3-2381-A043-9BE2-5EF468C7E8F8}" destId="{E31F3A55-D896-4541-8856-B83AD10DE451}" srcOrd="1" destOrd="0" presId="urn:microsoft.com/office/officeart/2005/8/layout/hierarchy3"/>
    <dgm:cxn modelId="{C796AE96-CC87-8542-AE6B-E3CD2BF2A08A}" type="presParOf" srcId="{79E5CD7B-BD1D-C645-851C-216E5DDD532E}" destId="{2ACACD85-6433-4148-BE76-A21B929D7591}" srcOrd="1" destOrd="0" presId="urn:microsoft.com/office/officeart/2005/8/layout/hierarchy3"/>
    <dgm:cxn modelId="{C0706BB6-AF3D-9642-9D8A-76FCB57B6974}" type="presParOf" srcId="{2ACACD85-6433-4148-BE76-A21B929D7591}" destId="{C76B77BD-0B47-EF49-857F-87109EB38B64}" srcOrd="0" destOrd="0" presId="urn:microsoft.com/office/officeart/2005/8/layout/hierarchy3"/>
    <dgm:cxn modelId="{D0C7DD9D-4C53-7346-AF21-6481B7F656CB}" type="presParOf" srcId="{2ACACD85-6433-4148-BE76-A21B929D7591}" destId="{EFA398F9-D7AD-534D-BE5D-64CE59AF32C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30ECA0-F50B-2047-9FE3-793DF09EB378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3093364-7591-904D-9825-45FC404A8CA0}">
      <dgm:prSet phldrT="[Texto]" custT="1"/>
      <dgm:spPr/>
      <dgm:t>
        <a:bodyPr/>
        <a:lstStyle/>
        <a:p>
          <a:r>
            <a:rPr lang="pt-BR" sz="1200" b="1" dirty="0"/>
            <a:t>HER2 IHC</a:t>
          </a:r>
        </a:p>
      </dgm:t>
    </dgm:pt>
    <dgm:pt modelId="{F75F8FE4-D1AE-F241-BAA3-FF243E09E2EE}" type="parTrans" cxnId="{490A859F-D044-1742-96A1-835AA9EBA897}">
      <dgm:prSet/>
      <dgm:spPr/>
      <dgm:t>
        <a:bodyPr/>
        <a:lstStyle/>
        <a:p>
          <a:endParaRPr lang="pt-BR" sz="2000" b="1"/>
        </a:p>
      </dgm:t>
    </dgm:pt>
    <dgm:pt modelId="{87646F28-40BC-2540-B6DC-BAD6BC13DA15}" type="sibTrans" cxnId="{490A859F-D044-1742-96A1-835AA9EBA897}">
      <dgm:prSet/>
      <dgm:spPr/>
      <dgm:t>
        <a:bodyPr/>
        <a:lstStyle/>
        <a:p>
          <a:endParaRPr lang="pt-BR" sz="2000" b="1"/>
        </a:p>
      </dgm:t>
    </dgm:pt>
    <dgm:pt modelId="{10AF8D9A-005F-2C4D-8A34-F4A9B4C57DBD}">
      <dgm:prSet phldrT="[Texto]" custT="1"/>
      <dgm:spPr/>
      <dgm:t>
        <a:bodyPr/>
        <a:lstStyle/>
        <a:p>
          <a:r>
            <a:rPr lang="pt-BR" sz="1200" b="1" dirty="0"/>
            <a:t>0</a:t>
          </a:r>
        </a:p>
      </dgm:t>
    </dgm:pt>
    <dgm:pt modelId="{4708A658-2EBB-C64E-A292-021153F23D9E}" type="parTrans" cxnId="{3ED98C61-A366-AD48-8F7F-E38581A39400}">
      <dgm:prSet/>
      <dgm:spPr/>
      <dgm:t>
        <a:bodyPr/>
        <a:lstStyle/>
        <a:p>
          <a:endParaRPr lang="pt-BR" sz="2000" b="1"/>
        </a:p>
      </dgm:t>
    </dgm:pt>
    <dgm:pt modelId="{A1D3BCB0-513C-B943-8EF8-9B109D7F0F99}" type="sibTrans" cxnId="{3ED98C61-A366-AD48-8F7F-E38581A39400}">
      <dgm:prSet/>
      <dgm:spPr/>
      <dgm:t>
        <a:bodyPr/>
        <a:lstStyle/>
        <a:p>
          <a:endParaRPr lang="pt-BR" sz="2000" b="1"/>
        </a:p>
      </dgm:t>
    </dgm:pt>
    <dgm:pt modelId="{E9552CD9-BDDF-5E44-B701-B2221C49C1E7}">
      <dgm:prSet phldrT="[Texto]" custT="1"/>
      <dgm:spPr/>
      <dgm:t>
        <a:bodyPr/>
        <a:lstStyle/>
        <a:p>
          <a:r>
            <a:rPr lang="pt-BR" sz="1200" b="1" dirty="0"/>
            <a:t>1+</a:t>
          </a:r>
        </a:p>
      </dgm:t>
    </dgm:pt>
    <dgm:pt modelId="{9A266D29-8634-934C-8F73-BBC94DB97B1D}" type="parTrans" cxnId="{5BF63440-7B7A-3A49-B705-F89A3E4DE02B}">
      <dgm:prSet/>
      <dgm:spPr/>
      <dgm:t>
        <a:bodyPr/>
        <a:lstStyle/>
        <a:p>
          <a:endParaRPr lang="pt-BR" sz="2000" b="1"/>
        </a:p>
      </dgm:t>
    </dgm:pt>
    <dgm:pt modelId="{1621B8AB-A92C-F149-BF84-B9C5F71A78D4}" type="sibTrans" cxnId="{5BF63440-7B7A-3A49-B705-F89A3E4DE02B}">
      <dgm:prSet/>
      <dgm:spPr/>
      <dgm:t>
        <a:bodyPr/>
        <a:lstStyle/>
        <a:p>
          <a:endParaRPr lang="pt-BR" sz="2000" b="1"/>
        </a:p>
      </dgm:t>
    </dgm:pt>
    <dgm:pt modelId="{2DADC5DF-7D01-4E46-8594-ACFF70BFC6E6}">
      <dgm:prSet phldrT="[Texto]" custT="1"/>
      <dgm:spPr/>
      <dgm:t>
        <a:bodyPr/>
        <a:lstStyle/>
        <a:p>
          <a:r>
            <a:rPr lang="pt-BR" sz="1200" b="1" dirty="0"/>
            <a:t>2+</a:t>
          </a:r>
        </a:p>
      </dgm:t>
    </dgm:pt>
    <dgm:pt modelId="{F986D000-9AA1-BA4D-A98C-086F4BE56666}" type="parTrans" cxnId="{6D166FE8-30F0-184C-8269-2D6AB692281A}">
      <dgm:prSet/>
      <dgm:spPr/>
      <dgm:t>
        <a:bodyPr/>
        <a:lstStyle/>
        <a:p>
          <a:endParaRPr lang="pt-BR" sz="2000" b="1"/>
        </a:p>
      </dgm:t>
    </dgm:pt>
    <dgm:pt modelId="{28E02B53-585B-7748-9B41-D1BBD0614A88}" type="sibTrans" cxnId="{6D166FE8-30F0-184C-8269-2D6AB692281A}">
      <dgm:prSet/>
      <dgm:spPr/>
      <dgm:t>
        <a:bodyPr/>
        <a:lstStyle/>
        <a:p>
          <a:endParaRPr lang="pt-BR" sz="2000" b="1"/>
        </a:p>
      </dgm:t>
    </dgm:pt>
    <dgm:pt modelId="{69A512F0-AD71-6F42-8974-338E423DBF50}">
      <dgm:prSet phldrT="[Texto]" custT="1"/>
      <dgm:spPr/>
      <dgm:t>
        <a:bodyPr/>
        <a:lstStyle/>
        <a:p>
          <a:r>
            <a:rPr lang="pt-BR" sz="1200" b="1" dirty="0"/>
            <a:t>3+</a:t>
          </a:r>
        </a:p>
      </dgm:t>
    </dgm:pt>
    <dgm:pt modelId="{05D41B4C-A555-964F-9EC4-FB6C861A5167}" type="parTrans" cxnId="{073116DB-9C4F-9645-A325-7BEC750C9820}">
      <dgm:prSet/>
      <dgm:spPr/>
      <dgm:t>
        <a:bodyPr/>
        <a:lstStyle/>
        <a:p>
          <a:endParaRPr lang="pt-BR" sz="2000" b="1"/>
        </a:p>
      </dgm:t>
    </dgm:pt>
    <dgm:pt modelId="{51A1CDCF-DF2B-E74A-B1E2-35691EDB49A7}" type="sibTrans" cxnId="{073116DB-9C4F-9645-A325-7BEC750C9820}">
      <dgm:prSet/>
      <dgm:spPr/>
      <dgm:t>
        <a:bodyPr/>
        <a:lstStyle/>
        <a:p>
          <a:endParaRPr lang="pt-BR" sz="2000" b="1"/>
        </a:p>
      </dgm:t>
    </dgm:pt>
    <dgm:pt modelId="{B5B69C59-FABD-F548-935D-12B5DF683578}">
      <dgm:prSet phldrT="[Texto]" custT="1"/>
      <dgm:spPr/>
      <dgm:t>
        <a:bodyPr/>
        <a:lstStyle/>
        <a:p>
          <a:r>
            <a:rPr lang="pt-BR" sz="1200" b="1" dirty="0"/>
            <a:t>ISH/</a:t>
          </a:r>
          <a:r>
            <a:rPr lang="pt-BR" sz="1200" b="1" dirty="0" err="1"/>
            <a:t>Therapy</a:t>
          </a:r>
          <a:endParaRPr lang="pt-BR" sz="1200" b="1" dirty="0"/>
        </a:p>
      </dgm:t>
    </dgm:pt>
    <dgm:pt modelId="{0F1F1C53-1BBA-994A-A183-7C30DC00A4B9}" type="parTrans" cxnId="{25906703-2D83-0E4E-A815-D3CE56D999AF}">
      <dgm:prSet/>
      <dgm:spPr/>
      <dgm:t>
        <a:bodyPr/>
        <a:lstStyle/>
        <a:p>
          <a:endParaRPr lang="pt-BR" sz="2000" b="1"/>
        </a:p>
      </dgm:t>
    </dgm:pt>
    <dgm:pt modelId="{723B80D8-73D5-2B47-8269-FB5DD102CCFA}" type="sibTrans" cxnId="{25906703-2D83-0E4E-A815-D3CE56D999AF}">
      <dgm:prSet/>
      <dgm:spPr/>
      <dgm:t>
        <a:bodyPr/>
        <a:lstStyle/>
        <a:p>
          <a:endParaRPr lang="pt-BR" sz="2000" b="1"/>
        </a:p>
      </dgm:t>
    </dgm:pt>
    <dgm:pt modelId="{1E0097B4-6CD0-EB48-8910-0C116B1EA91F}">
      <dgm:prSet phldrT="[Texto]" custT="1"/>
      <dgm:spPr/>
      <dgm:t>
        <a:bodyPr/>
        <a:lstStyle/>
        <a:p>
          <a:r>
            <a:rPr lang="pt-BR" sz="1200" b="1" dirty="0" err="1"/>
            <a:t>Therapy</a:t>
          </a:r>
          <a:endParaRPr lang="pt-BR" sz="1200" b="1" dirty="0"/>
        </a:p>
      </dgm:t>
    </dgm:pt>
    <dgm:pt modelId="{ED604B11-61E5-A448-B1F9-43FD94F917E7}" type="parTrans" cxnId="{CF364F4F-76CE-6644-A661-9D51C9A877AE}">
      <dgm:prSet/>
      <dgm:spPr/>
      <dgm:t>
        <a:bodyPr/>
        <a:lstStyle/>
        <a:p>
          <a:endParaRPr lang="pt-BR" sz="2000" b="1"/>
        </a:p>
      </dgm:t>
    </dgm:pt>
    <dgm:pt modelId="{A6DA887D-0B3E-6A4E-8723-CC173B637C94}" type="sibTrans" cxnId="{CF364F4F-76CE-6644-A661-9D51C9A877AE}">
      <dgm:prSet/>
      <dgm:spPr/>
      <dgm:t>
        <a:bodyPr/>
        <a:lstStyle/>
        <a:p>
          <a:endParaRPr lang="pt-BR" sz="2000" b="1"/>
        </a:p>
      </dgm:t>
    </dgm:pt>
    <dgm:pt modelId="{939F8081-7601-6347-B2E3-B2908A32AF5A}">
      <dgm:prSet phldrT="[Texto]" custT="1"/>
      <dgm:spPr/>
      <dgm:t>
        <a:bodyPr/>
        <a:lstStyle/>
        <a:p>
          <a:r>
            <a:rPr lang="pt-BR" sz="1200" b="1" dirty="0"/>
            <a:t>-</a:t>
          </a:r>
        </a:p>
      </dgm:t>
    </dgm:pt>
    <dgm:pt modelId="{4ECF78F2-CF2B-AC45-AE40-BE2914FA5CF2}" type="parTrans" cxnId="{4AE5DA7A-5C24-EF45-9F53-16C2E88979FC}">
      <dgm:prSet/>
      <dgm:spPr/>
      <dgm:t>
        <a:bodyPr/>
        <a:lstStyle/>
        <a:p>
          <a:endParaRPr lang="pt-BR" sz="2000" b="1"/>
        </a:p>
      </dgm:t>
    </dgm:pt>
    <dgm:pt modelId="{A01F166A-201D-8546-8428-9E5606BF954C}" type="sibTrans" cxnId="{4AE5DA7A-5C24-EF45-9F53-16C2E88979FC}">
      <dgm:prSet/>
      <dgm:spPr/>
      <dgm:t>
        <a:bodyPr/>
        <a:lstStyle/>
        <a:p>
          <a:endParaRPr lang="pt-BR" sz="2000" b="1"/>
        </a:p>
      </dgm:t>
    </dgm:pt>
    <dgm:pt modelId="{9359955D-D1F7-724B-93B6-D0196993E279}">
      <dgm:prSet phldrT="[Texto]" custT="1"/>
      <dgm:spPr/>
      <dgm:t>
        <a:bodyPr/>
        <a:lstStyle/>
        <a:p>
          <a:r>
            <a:rPr lang="pt-BR" sz="1200" b="1" dirty="0"/>
            <a:t>+</a:t>
          </a:r>
        </a:p>
      </dgm:t>
    </dgm:pt>
    <dgm:pt modelId="{2BBA8653-BE6A-584A-AA6F-844176AA8DBD}" type="parTrans" cxnId="{A758744D-A0FD-9B44-B895-66BE60F7613A}">
      <dgm:prSet/>
      <dgm:spPr/>
      <dgm:t>
        <a:bodyPr/>
        <a:lstStyle/>
        <a:p>
          <a:endParaRPr lang="pt-BR" sz="2000" b="1"/>
        </a:p>
      </dgm:t>
    </dgm:pt>
    <dgm:pt modelId="{9166F490-94F8-AB42-9548-3EEF67A9C625}" type="sibTrans" cxnId="{A758744D-A0FD-9B44-B895-66BE60F7613A}">
      <dgm:prSet/>
      <dgm:spPr/>
      <dgm:t>
        <a:bodyPr/>
        <a:lstStyle/>
        <a:p>
          <a:endParaRPr lang="pt-BR" sz="2000" b="1"/>
        </a:p>
      </dgm:t>
    </dgm:pt>
    <dgm:pt modelId="{2FDE5618-273D-BD47-B9AB-A2CEF873B57E}">
      <dgm:prSet phldrT="[Texto]" custT="1"/>
      <dgm:spPr/>
      <dgm:t>
        <a:bodyPr/>
        <a:lstStyle/>
        <a:p>
          <a:r>
            <a:rPr lang="pt-BR" sz="1200" b="1" dirty="0" err="1"/>
            <a:t>Therapy</a:t>
          </a:r>
          <a:endParaRPr lang="pt-BR" sz="1200" b="1" dirty="0"/>
        </a:p>
      </dgm:t>
    </dgm:pt>
    <dgm:pt modelId="{9CAA7B6D-78E4-4443-9F90-1A8E767563E7}" type="parTrans" cxnId="{D2CC4A40-5ACA-154B-BF39-184FE9C0BC41}">
      <dgm:prSet/>
      <dgm:spPr/>
      <dgm:t>
        <a:bodyPr/>
        <a:lstStyle/>
        <a:p>
          <a:endParaRPr lang="pt-BR" sz="2000" b="1"/>
        </a:p>
      </dgm:t>
    </dgm:pt>
    <dgm:pt modelId="{DD030F5D-24B7-5E4C-ACB3-D6D3338F561F}" type="sibTrans" cxnId="{D2CC4A40-5ACA-154B-BF39-184FE9C0BC41}">
      <dgm:prSet/>
      <dgm:spPr/>
      <dgm:t>
        <a:bodyPr/>
        <a:lstStyle/>
        <a:p>
          <a:endParaRPr lang="pt-BR" sz="2000" b="1"/>
        </a:p>
      </dgm:t>
    </dgm:pt>
    <dgm:pt modelId="{264609E8-7111-5F45-B67E-E8D3BE03CFAC}" type="pres">
      <dgm:prSet presAssocID="{C930ECA0-F50B-2047-9FE3-793DF09EB37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9E697D-78FD-0949-838D-C77B75D2CFE0}" type="pres">
      <dgm:prSet presAssocID="{53093364-7591-904D-9825-45FC404A8CA0}" presName="hierRoot1" presStyleCnt="0"/>
      <dgm:spPr/>
    </dgm:pt>
    <dgm:pt modelId="{5E0E0375-91A2-5D45-B8E9-050468BC05ED}" type="pres">
      <dgm:prSet presAssocID="{53093364-7591-904D-9825-45FC404A8CA0}" presName="composite" presStyleCnt="0"/>
      <dgm:spPr/>
    </dgm:pt>
    <dgm:pt modelId="{6F658EC9-7F3F-F049-B895-0640E3340FAF}" type="pres">
      <dgm:prSet presAssocID="{53093364-7591-904D-9825-45FC404A8CA0}" presName="background" presStyleLbl="node0" presStyleIdx="0" presStyleCnt="1"/>
      <dgm:spPr/>
    </dgm:pt>
    <dgm:pt modelId="{33C4FD67-F4E4-D448-A884-3434EECA9E0C}" type="pres">
      <dgm:prSet presAssocID="{53093364-7591-904D-9825-45FC404A8CA0}" presName="text" presStyleLbl="fgAcc0" presStyleIdx="0" presStyleCnt="1">
        <dgm:presLayoutVars>
          <dgm:chPref val="3"/>
        </dgm:presLayoutVars>
      </dgm:prSet>
      <dgm:spPr/>
    </dgm:pt>
    <dgm:pt modelId="{1F0E99FE-B7F5-544E-B000-4A38856CC7E8}" type="pres">
      <dgm:prSet presAssocID="{53093364-7591-904D-9825-45FC404A8CA0}" presName="hierChild2" presStyleCnt="0"/>
      <dgm:spPr/>
    </dgm:pt>
    <dgm:pt modelId="{5289E49F-24AD-284D-86D3-503D78186388}" type="pres">
      <dgm:prSet presAssocID="{4708A658-2EBB-C64E-A292-021153F23D9E}" presName="Name10" presStyleLbl="parChTrans1D2" presStyleIdx="0" presStyleCnt="4"/>
      <dgm:spPr/>
    </dgm:pt>
    <dgm:pt modelId="{2CA15076-A892-5E46-95CC-F95572536D6C}" type="pres">
      <dgm:prSet presAssocID="{10AF8D9A-005F-2C4D-8A34-F4A9B4C57DBD}" presName="hierRoot2" presStyleCnt="0"/>
      <dgm:spPr/>
    </dgm:pt>
    <dgm:pt modelId="{E16DC32A-031D-084E-A82A-F62BA341B81F}" type="pres">
      <dgm:prSet presAssocID="{10AF8D9A-005F-2C4D-8A34-F4A9B4C57DBD}" presName="composite2" presStyleCnt="0"/>
      <dgm:spPr/>
    </dgm:pt>
    <dgm:pt modelId="{B8B42C84-8BEB-1342-A583-A2B378D9D32E}" type="pres">
      <dgm:prSet presAssocID="{10AF8D9A-005F-2C4D-8A34-F4A9B4C57DBD}" presName="background2" presStyleLbl="node2" presStyleIdx="0" presStyleCnt="4"/>
      <dgm:spPr/>
    </dgm:pt>
    <dgm:pt modelId="{F48B1ABB-C833-F445-8124-A309259CD344}" type="pres">
      <dgm:prSet presAssocID="{10AF8D9A-005F-2C4D-8A34-F4A9B4C57DBD}" presName="text2" presStyleLbl="fgAcc2" presStyleIdx="0" presStyleCnt="4">
        <dgm:presLayoutVars>
          <dgm:chPref val="3"/>
        </dgm:presLayoutVars>
      </dgm:prSet>
      <dgm:spPr/>
    </dgm:pt>
    <dgm:pt modelId="{608FABD5-8056-B24C-A2DC-570194FF384F}" type="pres">
      <dgm:prSet presAssocID="{10AF8D9A-005F-2C4D-8A34-F4A9B4C57DBD}" presName="hierChild3" presStyleCnt="0"/>
      <dgm:spPr/>
    </dgm:pt>
    <dgm:pt modelId="{1403B3C3-836A-E447-B7BA-5918704ACF12}" type="pres">
      <dgm:prSet presAssocID="{9A266D29-8634-934C-8F73-BBC94DB97B1D}" presName="Name10" presStyleLbl="parChTrans1D2" presStyleIdx="1" presStyleCnt="4"/>
      <dgm:spPr/>
    </dgm:pt>
    <dgm:pt modelId="{FBC23B61-CF01-FE44-A70F-885D9A7A6A4D}" type="pres">
      <dgm:prSet presAssocID="{E9552CD9-BDDF-5E44-B701-B2221C49C1E7}" presName="hierRoot2" presStyleCnt="0"/>
      <dgm:spPr/>
    </dgm:pt>
    <dgm:pt modelId="{11341BFF-EC62-C049-BB50-BC6380AB5BD2}" type="pres">
      <dgm:prSet presAssocID="{E9552CD9-BDDF-5E44-B701-B2221C49C1E7}" presName="composite2" presStyleCnt="0"/>
      <dgm:spPr/>
    </dgm:pt>
    <dgm:pt modelId="{C23575E0-5E1F-AC47-A773-BABAD1278B80}" type="pres">
      <dgm:prSet presAssocID="{E9552CD9-BDDF-5E44-B701-B2221C49C1E7}" presName="background2" presStyleLbl="node2" presStyleIdx="1" presStyleCnt="4"/>
      <dgm:spPr/>
    </dgm:pt>
    <dgm:pt modelId="{048665DE-0450-CC43-9905-5E86FC457A98}" type="pres">
      <dgm:prSet presAssocID="{E9552CD9-BDDF-5E44-B701-B2221C49C1E7}" presName="text2" presStyleLbl="fgAcc2" presStyleIdx="1" presStyleCnt="4">
        <dgm:presLayoutVars>
          <dgm:chPref val="3"/>
        </dgm:presLayoutVars>
      </dgm:prSet>
      <dgm:spPr/>
    </dgm:pt>
    <dgm:pt modelId="{9F1F6078-B813-8F44-861C-95238FDD995A}" type="pres">
      <dgm:prSet presAssocID="{E9552CD9-BDDF-5E44-B701-B2221C49C1E7}" presName="hierChild3" presStyleCnt="0"/>
      <dgm:spPr/>
    </dgm:pt>
    <dgm:pt modelId="{26F2CE2D-10DC-3B4C-AFF6-12E8B7EC7D75}" type="pres">
      <dgm:prSet presAssocID="{F986D000-9AA1-BA4D-A98C-086F4BE56666}" presName="Name10" presStyleLbl="parChTrans1D2" presStyleIdx="2" presStyleCnt="4"/>
      <dgm:spPr/>
    </dgm:pt>
    <dgm:pt modelId="{11C1671B-2533-5141-AFB6-F203FA3C3D77}" type="pres">
      <dgm:prSet presAssocID="{2DADC5DF-7D01-4E46-8594-ACFF70BFC6E6}" presName="hierRoot2" presStyleCnt="0"/>
      <dgm:spPr/>
    </dgm:pt>
    <dgm:pt modelId="{1898E58F-B29C-064B-993E-BF5ED72C6573}" type="pres">
      <dgm:prSet presAssocID="{2DADC5DF-7D01-4E46-8594-ACFF70BFC6E6}" presName="composite2" presStyleCnt="0"/>
      <dgm:spPr/>
    </dgm:pt>
    <dgm:pt modelId="{A7F2E35A-0720-294B-BA6B-7C671537994C}" type="pres">
      <dgm:prSet presAssocID="{2DADC5DF-7D01-4E46-8594-ACFF70BFC6E6}" presName="background2" presStyleLbl="node2" presStyleIdx="2" presStyleCnt="4"/>
      <dgm:spPr/>
    </dgm:pt>
    <dgm:pt modelId="{00FDBEBE-0D39-9D49-BF5B-F360A738CCFE}" type="pres">
      <dgm:prSet presAssocID="{2DADC5DF-7D01-4E46-8594-ACFF70BFC6E6}" presName="text2" presStyleLbl="fgAcc2" presStyleIdx="2" presStyleCnt="4">
        <dgm:presLayoutVars>
          <dgm:chPref val="3"/>
        </dgm:presLayoutVars>
      </dgm:prSet>
      <dgm:spPr/>
    </dgm:pt>
    <dgm:pt modelId="{91FBCE2D-0E1C-1E4F-9E88-98294660E921}" type="pres">
      <dgm:prSet presAssocID="{2DADC5DF-7D01-4E46-8594-ACFF70BFC6E6}" presName="hierChild3" presStyleCnt="0"/>
      <dgm:spPr/>
    </dgm:pt>
    <dgm:pt modelId="{76CCE51E-3D50-0D48-9A4C-0C65F9E426C7}" type="pres">
      <dgm:prSet presAssocID="{0F1F1C53-1BBA-994A-A183-7C30DC00A4B9}" presName="Name17" presStyleLbl="parChTrans1D3" presStyleIdx="0" presStyleCnt="2"/>
      <dgm:spPr/>
    </dgm:pt>
    <dgm:pt modelId="{C6E48B21-3873-5D40-84ED-EDED518BCF2F}" type="pres">
      <dgm:prSet presAssocID="{B5B69C59-FABD-F548-935D-12B5DF683578}" presName="hierRoot3" presStyleCnt="0"/>
      <dgm:spPr/>
    </dgm:pt>
    <dgm:pt modelId="{74699424-86EE-A343-A065-95B7C22F2904}" type="pres">
      <dgm:prSet presAssocID="{B5B69C59-FABD-F548-935D-12B5DF683578}" presName="composite3" presStyleCnt="0"/>
      <dgm:spPr/>
    </dgm:pt>
    <dgm:pt modelId="{6157E286-FD4D-4F4D-9B05-20A7427192E5}" type="pres">
      <dgm:prSet presAssocID="{B5B69C59-FABD-F548-935D-12B5DF683578}" presName="background3" presStyleLbl="node3" presStyleIdx="0" presStyleCnt="2"/>
      <dgm:spPr/>
    </dgm:pt>
    <dgm:pt modelId="{586A65BD-EBDB-9D47-8BD1-3EADF6E375E4}" type="pres">
      <dgm:prSet presAssocID="{B5B69C59-FABD-F548-935D-12B5DF683578}" presName="text3" presStyleLbl="fgAcc3" presStyleIdx="0" presStyleCnt="2" custScaleX="122531">
        <dgm:presLayoutVars>
          <dgm:chPref val="3"/>
        </dgm:presLayoutVars>
      </dgm:prSet>
      <dgm:spPr/>
    </dgm:pt>
    <dgm:pt modelId="{78C75743-CAAB-0740-B616-5B17C6000AD8}" type="pres">
      <dgm:prSet presAssocID="{B5B69C59-FABD-F548-935D-12B5DF683578}" presName="hierChild4" presStyleCnt="0"/>
      <dgm:spPr/>
    </dgm:pt>
    <dgm:pt modelId="{500FE167-EB6D-1442-98CD-2BA383F66157}" type="pres">
      <dgm:prSet presAssocID="{4ECF78F2-CF2B-AC45-AE40-BE2914FA5CF2}" presName="Name23" presStyleLbl="parChTrans1D4" presStyleIdx="0" presStyleCnt="3"/>
      <dgm:spPr/>
    </dgm:pt>
    <dgm:pt modelId="{703960A0-4222-BA40-A95A-1760287F40BA}" type="pres">
      <dgm:prSet presAssocID="{939F8081-7601-6347-B2E3-B2908A32AF5A}" presName="hierRoot4" presStyleCnt="0"/>
      <dgm:spPr/>
    </dgm:pt>
    <dgm:pt modelId="{04ECAAB2-5B05-1240-8A8D-034067D1C8A5}" type="pres">
      <dgm:prSet presAssocID="{939F8081-7601-6347-B2E3-B2908A32AF5A}" presName="composite4" presStyleCnt="0"/>
      <dgm:spPr/>
    </dgm:pt>
    <dgm:pt modelId="{25796026-332B-9D46-8F80-E8038C623AC8}" type="pres">
      <dgm:prSet presAssocID="{939F8081-7601-6347-B2E3-B2908A32AF5A}" presName="background4" presStyleLbl="node4" presStyleIdx="0" presStyleCnt="3"/>
      <dgm:spPr/>
    </dgm:pt>
    <dgm:pt modelId="{20B70653-E4D2-8B4A-B99C-5123A743ACA3}" type="pres">
      <dgm:prSet presAssocID="{939F8081-7601-6347-B2E3-B2908A32AF5A}" presName="text4" presStyleLbl="fgAcc4" presStyleIdx="0" presStyleCnt="3">
        <dgm:presLayoutVars>
          <dgm:chPref val="3"/>
        </dgm:presLayoutVars>
      </dgm:prSet>
      <dgm:spPr/>
    </dgm:pt>
    <dgm:pt modelId="{95C9BD7F-39F3-5D4C-9535-062990517F81}" type="pres">
      <dgm:prSet presAssocID="{939F8081-7601-6347-B2E3-B2908A32AF5A}" presName="hierChild5" presStyleCnt="0"/>
      <dgm:spPr/>
    </dgm:pt>
    <dgm:pt modelId="{A4DC09BB-F3C8-BE46-8D6E-458583641F95}" type="pres">
      <dgm:prSet presAssocID="{2BBA8653-BE6A-584A-AA6F-844176AA8DBD}" presName="Name23" presStyleLbl="parChTrans1D4" presStyleIdx="1" presStyleCnt="3"/>
      <dgm:spPr/>
    </dgm:pt>
    <dgm:pt modelId="{B66D0473-3B8A-F34C-AEA4-E365E5B1FF2A}" type="pres">
      <dgm:prSet presAssocID="{9359955D-D1F7-724B-93B6-D0196993E279}" presName="hierRoot4" presStyleCnt="0"/>
      <dgm:spPr/>
    </dgm:pt>
    <dgm:pt modelId="{C5FE82AA-2984-D142-954D-00460F3745A7}" type="pres">
      <dgm:prSet presAssocID="{9359955D-D1F7-724B-93B6-D0196993E279}" presName="composite4" presStyleCnt="0"/>
      <dgm:spPr/>
    </dgm:pt>
    <dgm:pt modelId="{9E8D803B-D86C-234B-BD54-44616D6A55E3}" type="pres">
      <dgm:prSet presAssocID="{9359955D-D1F7-724B-93B6-D0196993E279}" presName="background4" presStyleLbl="node4" presStyleIdx="1" presStyleCnt="3"/>
      <dgm:spPr/>
    </dgm:pt>
    <dgm:pt modelId="{C1222563-C7E9-854C-987A-1E127BA11E82}" type="pres">
      <dgm:prSet presAssocID="{9359955D-D1F7-724B-93B6-D0196993E279}" presName="text4" presStyleLbl="fgAcc4" presStyleIdx="1" presStyleCnt="3">
        <dgm:presLayoutVars>
          <dgm:chPref val="3"/>
        </dgm:presLayoutVars>
      </dgm:prSet>
      <dgm:spPr/>
    </dgm:pt>
    <dgm:pt modelId="{9D0F556F-98E5-DD40-A31F-B858468D93C6}" type="pres">
      <dgm:prSet presAssocID="{9359955D-D1F7-724B-93B6-D0196993E279}" presName="hierChild5" presStyleCnt="0"/>
      <dgm:spPr/>
    </dgm:pt>
    <dgm:pt modelId="{E9BE1B43-58C9-0A40-8706-10830C54CE19}" type="pres">
      <dgm:prSet presAssocID="{9CAA7B6D-78E4-4443-9F90-1A8E767563E7}" presName="Name23" presStyleLbl="parChTrans1D4" presStyleIdx="2" presStyleCnt="3"/>
      <dgm:spPr/>
    </dgm:pt>
    <dgm:pt modelId="{5241E29E-32B3-364A-B50D-24F9144D0555}" type="pres">
      <dgm:prSet presAssocID="{2FDE5618-273D-BD47-B9AB-A2CEF873B57E}" presName="hierRoot4" presStyleCnt="0"/>
      <dgm:spPr/>
    </dgm:pt>
    <dgm:pt modelId="{A3C2669C-8605-DE42-931B-D8C78CA53643}" type="pres">
      <dgm:prSet presAssocID="{2FDE5618-273D-BD47-B9AB-A2CEF873B57E}" presName="composite4" presStyleCnt="0"/>
      <dgm:spPr/>
    </dgm:pt>
    <dgm:pt modelId="{2B7E647A-B12F-EC42-9D1A-D982D198C199}" type="pres">
      <dgm:prSet presAssocID="{2FDE5618-273D-BD47-B9AB-A2CEF873B57E}" presName="background4" presStyleLbl="node4" presStyleIdx="2" presStyleCnt="3"/>
      <dgm:spPr/>
    </dgm:pt>
    <dgm:pt modelId="{99A1A1B0-DAEF-8245-9A55-51BAE32EC8E5}" type="pres">
      <dgm:prSet presAssocID="{2FDE5618-273D-BD47-B9AB-A2CEF873B57E}" presName="text4" presStyleLbl="fgAcc4" presStyleIdx="2" presStyleCnt="3">
        <dgm:presLayoutVars>
          <dgm:chPref val="3"/>
        </dgm:presLayoutVars>
      </dgm:prSet>
      <dgm:spPr/>
    </dgm:pt>
    <dgm:pt modelId="{D89117C7-9063-8B48-B03D-E923230B1C87}" type="pres">
      <dgm:prSet presAssocID="{2FDE5618-273D-BD47-B9AB-A2CEF873B57E}" presName="hierChild5" presStyleCnt="0"/>
      <dgm:spPr/>
    </dgm:pt>
    <dgm:pt modelId="{25EBF363-3AC5-004F-A9E8-8135E45ED14B}" type="pres">
      <dgm:prSet presAssocID="{05D41B4C-A555-964F-9EC4-FB6C861A5167}" presName="Name10" presStyleLbl="parChTrans1D2" presStyleIdx="3" presStyleCnt="4"/>
      <dgm:spPr/>
    </dgm:pt>
    <dgm:pt modelId="{5EE37966-5AED-5441-A0F5-5D943AFA6319}" type="pres">
      <dgm:prSet presAssocID="{69A512F0-AD71-6F42-8974-338E423DBF50}" presName="hierRoot2" presStyleCnt="0"/>
      <dgm:spPr/>
    </dgm:pt>
    <dgm:pt modelId="{3B5DE45F-D83C-574D-9573-D0356E142BCB}" type="pres">
      <dgm:prSet presAssocID="{69A512F0-AD71-6F42-8974-338E423DBF50}" presName="composite2" presStyleCnt="0"/>
      <dgm:spPr/>
    </dgm:pt>
    <dgm:pt modelId="{C9E6D7FD-02F1-E642-BB20-FB4392177848}" type="pres">
      <dgm:prSet presAssocID="{69A512F0-AD71-6F42-8974-338E423DBF50}" presName="background2" presStyleLbl="node2" presStyleIdx="3" presStyleCnt="4"/>
      <dgm:spPr/>
    </dgm:pt>
    <dgm:pt modelId="{8428173D-0A5A-054B-8E85-D7C88E261532}" type="pres">
      <dgm:prSet presAssocID="{69A512F0-AD71-6F42-8974-338E423DBF50}" presName="text2" presStyleLbl="fgAcc2" presStyleIdx="3" presStyleCnt="4">
        <dgm:presLayoutVars>
          <dgm:chPref val="3"/>
        </dgm:presLayoutVars>
      </dgm:prSet>
      <dgm:spPr/>
    </dgm:pt>
    <dgm:pt modelId="{5EB5301B-697C-3A43-9283-582D1DD21885}" type="pres">
      <dgm:prSet presAssocID="{69A512F0-AD71-6F42-8974-338E423DBF50}" presName="hierChild3" presStyleCnt="0"/>
      <dgm:spPr/>
    </dgm:pt>
    <dgm:pt modelId="{92D7138E-BF05-CE49-8325-B598653DEF23}" type="pres">
      <dgm:prSet presAssocID="{ED604B11-61E5-A448-B1F9-43FD94F917E7}" presName="Name17" presStyleLbl="parChTrans1D3" presStyleIdx="1" presStyleCnt="2"/>
      <dgm:spPr/>
    </dgm:pt>
    <dgm:pt modelId="{FAF43B1A-6F3B-3040-92FA-12313FBC4DB0}" type="pres">
      <dgm:prSet presAssocID="{1E0097B4-6CD0-EB48-8910-0C116B1EA91F}" presName="hierRoot3" presStyleCnt="0"/>
      <dgm:spPr/>
    </dgm:pt>
    <dgm:pt modelId="{3262C812-91C4-FD43-B9E2-454DF9E99206}" type="pres">
      <dgm:prSet presAssocID="{1E0097B4-6CD0-EB48-8910-0C116B1EA91F}" presName="composite3" presStyleCnt="0"/>
      <dgm:spPr/>
    </dgm:pt>
    <dgm:pt modelId="{5CDFD0AA-84A6-7145-BA89-CBF07D4546C3}" type="pres">
      <dgm:prSet presAssocID="{1E0097B4-6CD0-EB48-8910-0C116B1EA91F}" presName="background3" presStyleLbl="node3" presStyleIdx="1" presStyleCnt="2"/>
      <dgm:spPr/>
    </dgm:pt>
    <dgm:pt modelId="{4795E3AF-FB1B-F94E-96C9-DB5C24E74C94}" type="pres">
      <dgm:prSet presAssocID="{1E0097B4-6CD0-EB48-8910-0C116B1EA91F}" presName="text3" presStyleLbl="fgAcc3" presStyleIdx="1" presStyleCnt="2">
        <dgm:presLayoutVars>
          <dgm:chPref val="3"/>
        </dgm:presLayoutVars>
      </dgm:prSet>
      <dgm:spPr/>
    </dgm:pt>
    <dgm:pt modelId="{E04EAE2E-01AC-6B48-8D0E-F670DD32C26E}" type="pres">
      <dgm:prSet presAssocID="{1E0097B4-6CD0-EB48-8910-0C116B1EA91F}" presName="hierChild4" presStyleCnt="0"/>
      <dgm:spPr/>
    </dgm:pt>
  </dgm:ptLst>
  <dgm:cxnLst>
    <dgm:cxn modelId="{25906703-2D83-0E4E-A815-D3CE56D999AF}" srcId="{2DADC5DF-7D01-4E46-8594-ACFF70BFC6E6}" destId="{B5B69C59-FABD-F548-935D-12B5DF683578}" srcOrd="0" destOrd="0" parTransId="{0F1F1C53-1BBA-994A-A183-7C30DC00A4B9}" sibTransId="{723B80D8-73D5-2B47-8269-FB5DD102CCFA}"/>
    <dgm:cxn modelId="{28209309-9ECE-D645-A221-7792C47F04C5}" type="presOf" srcId="{C930ECA0-F50B-2047-9FE3-793DF09EB378}" destId="{264609E8-7111-5F45-B67E-E8D3BE03CFAC}" srcOrd="0" destOrd="0" presId="urn:microsoft.com/office/officeart/2005/8/layout/hierarchy1"/>
    <dgm:cxn modelId="{A737AF12-DCBF-574B-A1FD-D51A80569E9A}" type="presOf" srcId="{2DADC5DF-7D01-4E46-8594-ACFF70BFC6E6}" destId="{00FDBEBE-0D39-9D49-BF5B-F360A738CCFE}" srcOrd="0" destOrd="0" presId="urn:microsoft.com/office/officeart/2005/8/layout/hierarchy1"/>
    <dgm:cxn modelId="{D6091125-C64B-A14C-82BA-0A5EE3BE509E}" type="presOf" srcId="{ED604B11-61E5-A448-B1F9-43FD94F917E7}" destId="{92D7138E-BF05-CE49-8325-B598653DEF23}" srcOrd="0" destOrd="0" presId="urn:microsoft.com/office/officeart/2005/8/layout/hierarchy1"/>
    <dgm:cxn modelId="{0B8D4329-2068-E24C-AB41-B071AA1C4182}" type="presOf" srcId="{939F8081-7601-6347-B2E3-B2908A32AF5A}" destId="{20B70653-E4D2-8B4A-B99C-5123A743ACA3}" srcOrd="0" destOrd="0" presId="urn:microsoft.com/office/officeart/2005/8/layout/hierarchy1"/>
    <dgm:cxn modelId="{83872F2D-A415-C745-B2A6-67E0B88F069F}" type="presOf" srcId="{4708A658-2EBB-C64E-A292-021153F23D9E}" destId="{5289E49F-24AD-284D-86D3-503D78186388}" srcOrd="0" destOrd="0" presId="urn:microsoft.com/office/officeart/2005/8/layout/hierarchy1"/>
    <dgm:cxn modelId="{12BA2933-533B-974F-8F95-5C18C37413DB}" type="presOf" srcId="{1E0097B4-6CD0-EB48-8910-0C116B1EA91F}" destId="{4795E3AF-FB1B-F94E-96C9-DB5C24E74C94}" srcOrd="0" destOrd="0" presId="urn:microsoft.com/office/officeart/2005/8/layout/hierarchy1"/>
    <dgm:cxn modelId="{3C97A73C-3168-0040-AE1C-BCBF39E21720}" type="presOf" srcId="{E9552CD9-BDDF-5E44-B701-B2221C49C1E7}" destId="{048665DE-0450-CC43-9905-5E86FC457A98}" srcOrd="0" destOrd="0" presId="urn:microsoft.com/office/officeart/2005/8/layout/hierarchy1"/>
    <dgm:cxn modelId="{5BF63440-7B7A-3A49-B705-F89A3E4DE02B}" srcId="{53093364-7591-904D-9825-45FC404A8CA0}" destId="{E9552CD9-BDDF-5E44-B701-B2221C49C1E7}" srcOrd="1" destOrd="0" parTransId="{9A266D29-8634-934C-8F73-BBC94DB97B1D}" sibTransId="{1621B8AB-A92C-F149-BF84-B9C5F71A78D4}"/>
    <dgm:cxn modelId="{D2CC4A40-5ACA-154B-BF39-184FE9C0BC41}" srcId="{9359955D-D1F7-724B-93B6-D0196993E279}" destId="{2FDE5618-273D-BD47-B9AB-A2CEF873B57E}" srcOrd="0" destOrd="0" parTransId="{9CAA7B6D-78E4-4443-9F90-1A8E767563E7}" sibTransId="{DD030F5D-24B7-5E4C-ACB3-D6D3338F561F}"/>
    <dgm:cxn modelId="{A758744D-A0FD-9B44-B895-66BE60F7613A}" srcId="{B5B69C59-FABD-F548-935D-12B5DF683578}" destId="{9359955D-D1F7-724B-93B6-D0196993E279}" srcOrd="1" destOrd="0" parTransId="{2BBA8653-BE6A-584A-AA6F-844176AA8DBD}" sibTransId="{9166F490-94F8-AB42-9548-3EEF67A9C625}"/>
    <dgm:cxn modelId="{CF364F4F-76CE-6644-A661-9D51C9A877AE}" srcId="{69A512F0-AD71-6F42-8974-338E423DBF50}" destId="{1E0097B4-6CD0-EB48-8910-0C116B1EA91F}" srcOrd="0" destOrd="0" parTransId="{ED604B11-61E5-A448-B1F9-43FD94F917E7}" sibTransId="{A6DA887D-0B3E-6A4E-8723-CC173B637C94}"/>
    <dgm:cxn modelId="{3ED98C61-A366-AD48-8F7F-E38581A39400}" srcId="{53093364-7591-904D-9825-45FC404A8CA0}" destId="{10AF8D9A-005F-2C4D-8A34-F4A9B4C57DBD}" srcOrd="0" destOrd="0" parTransId="{4708A658-2EBB-C64E-A292-021153F23D9E}" sibTransId="{A1D3BCB0-513C-B943-8EF8-9B109D7F0F99}"/>
    <dgm:cxn modelId="{3037546E-D2FE-2542-A0BB-19EB5F802EC2}" type="presOf" srcId="{53093364-7591-904D-9825-45FC404A8CA0}" destId="{33C4FD67-F4E4-D448-A884-3434EECA9E0C}" srcOrd="0" destOrd="0" presId="urn:microsoft.com/office/officeart/2005/8/layout/hierarchy1"/>
    <dgm:cxn modelId="{601BAC70-12E9-8E4F-99D4-4D23E24845CA}" type="presOf" srcId="{9359955D-D1F7-724B-93B6-D0196993E279}" destId="{C1222563-C7E9-854C-987A-1E127BA11E82}" srcOrd="0" destOrd="0" presId="urn:microsoft.com/office/officeart/2005/8/layout/hierarchy1"/>
    <dgm:cxn modelId="{8AC2AD71-2A9D-E14F-A1FC-912FCFA8368E}" type="presOf" srcId="{2BBA8653-BE6A-584A-AA6F-844176AA8DBD}" destId="{A4DC09BB-F3C8-BE46-8D6E-458583641F95}" srcOrd="0" destOrd="0" presId="urn:microsoft.com/office/officeart/2005/8/layout/hierarchy1"/>
    <dgm:cxn modelId="{E5026C75-7051-4549-BCDD-A37089A13D36}" type="presOf" srcId="{9CAA7B6D-78E4-4443-9F90-1A8E767563E7}" destId="{E9BE1B43-58C9-0A40-8706-10830C54CE19}" srcOrd="0" destOrd="0" presId="urn:microsoft.com/office/officeart/2005/8/layout/hierarchy1"/>
    <dgm:cxn modelId="{4AE5DA7A-5C24-EF45-9F53-16C2E88979FC}" srcId="{B5B69C59-FABD-F548-935D-12B5DF683578}" destId="{939F8081-7601-6347-B2E3-B2908A32AF5A}" srcOrd="0" destOrd="0" parTransId="{4ECF78F2-CF2B-AC45-AE40-BE2914FA5CF2}" sibTransId="{A01F166A-201D-8546-8428-9E5606BF954C}"/>
    <dgm:cxn modelId="{7B10A399-B756-614A-A57B-1B7B7D8CEB8F}" type="presOf" srcId="{69A512F0-AD71-6F42-8974-338E423DBF50}" destId="{8428173D-0A5A-054B-8E85-D7C88E261532}" srcOrd="0" destOrd="0" presId="urn:microsoft.com/office/officeart/2005/8/layout/hierarchy1"/>
    <dgm:cxn modelId="{490A859F-D044-1742-96A1-835AA9EBA897}" srcId="{C930ECA0-F50B-2047-9FE3-793DF09EB378}" destId="{53093364-7591-904D-9825-45FC404A8CA0}" srcOrd="0" destOrd="0" parTransId="{F75F8FE4-D1AE-F241-BAA3-FF243E09E2EE}" sibTransId="{87646F28-40BC-2540-B6DC-BAD6BC13DA15}"/>
    <dgm:cxn modelId="{63FB5DAA-973A-5045-90E9-46BCAF9D9580}" type="presOf" srcId="{4ECF78F2-CF2B-AC45-AE40-BE2914FA5CF2}" destId="{500FE167-EB6D-1442-98CD-2BA383F66157}" srcOrd="0" destOrd="0" presId="urn:microsoft.com/office/officeart/2005/8/layout/hierarchy1"/>
    <dgm:cxn modelId="{BCB281B3-4893-704E-979A-EFECF1166FA6}" type="presOf" srcId="{F986D000-9AA1-BA4D-A98C-086F4BE56666}" destId="{26F2CE2D-10DC-3B4C-AFF6-12E8B7EC7D75}" srcOrd="0" destOrd="0" presId="urn:microsoft.com/office/officeart/2005/8/layout/hierarchy1"/>
    <dgm:cxn modelId="{BFF97ABC-2A85-E34E-9197-EF8477BB7F42}" type="presOf" srcId="{B5B69C59-FABD-F548-935D-12B5DF683578}" destId="{586A65BD-EBDB-9D47-8BD1-3EADF6E375E4}" srcOrd="0" destOrd="0" presId="urn:microsoft.com/office/officeart/2005/8/layout/hierarchy1"/>
    <dgm:cxn modelId="{FFEF85D1-E6AD-E643-88CC-A92321B02BD8}" type="presOf" srcId="{0F1F1C53-1BBA-994A-A183-7C30DC00A4B9}" destId="{76CCE51E-3D50-0D48-9A4C-0C65F9E426C7}" srcOrd="0" destOrd="0" presId="urn:microsoft.com/office/officeart/2005/8/layout/hierarchy1"/>
    <dgm:cxn modelId="{73D221D6-1C49-5D4E-A0B5-2A101B307BDD}" type="presOf" srcId="{05D41B4C-A555-964F-9EC4-FB6C861A5167}" destId="{25EBF363-3AC5-004F-A9E8-8135E45ED14B}" srcOrd="0" destOrd="0" presId="urn:microsoft.com/office/officeart/2005/8/layout/hierarchy1"/>
    <dgm:cxn modelId="{073116DB-9C4F-9645-A325-7BEC750C9820}" srcId="{53093364-7591-904D-9825-45FC404A8CA0}" destId="{69A512F0-AD71-6F42-8974-338E423DBF50}" srcOrd="3" destOrd="0" parTransId="{05D41B4C-A555-964F-9EC4-FB6C861A5167}" sibTransId="{51A1CDCF-DF2B-E74A-B1E2-35691EDB49A7}"/>
    <dgm:cxn modelId="{23DDADE7-754B-EE4F-9420-43F17C4321E4}" type="presOf" srcId="{10AF8D9A-005F-2C4D-8A34-F4A9B4C57DBD}" destId="{F48B1ABB-C833-F445-8124-A309259CD344}" srcOrd="0" destOrd="0" presId="urn:microsoft.com/office/officeart/2005/8/layout/hierarchy1"/>
    <dgm:cxn modelId="{6D166FE8-30F0-184C-8269-2D6AB692281A}" srcId="{53093364-7591-904D-9825-45FC404A8CA0}" destId="{2DADC5DF-7D01-4E46-8594-ACFF70BFC6E6}" srcOrd="2" destOrd="0" parTransId="{F986D000-9AA1-BA4D-A98C-086F4BE56666}" sibTransId="{28E02B53-585B-7748-9B41-D1BBD0614A88}"/>
    <dgm:cxn modelId="{A72C82F0-BBEA-C449-AC1A-73744D0A7E01}" type="presOf" srcId="{9A266D29-8634-934C-8F73-BBC94DB97B1D}" destId="{1403B3C3-836A-E447-B7BA-5918704ACF12}" srcOrd="0" destOrd="0" presId="urn:microsoft.com/office/officeart/2005/8/layout/hierarchy1"/>
    <dgm:cxn modelId="{F98B8BF0-6CD3-524C-A843-5A16BF9F422B}" type="presOf" srcId="{2FDE5618-273D-BD47-B9AB-A2CEF873B57E}" destId="{99A1A1B0-DAEF-8245-9A55-51BAE32EC8E5}" srcOrd="0" destOrd="0" presId="urn:microsoft.com/office/officeart/2005/8/layout/hierarchy1"/>
    <dgm:cxn modelId="{5098D4B6-5E99-F843-B022-E5AB329CAE47}" type="presParOf" srcId="{264609E8-7111-5F45-B67E-E8D3BE03CFAC}" destId="{259E697D-78FD-0949-838D-C77B75D2CFE0}" srcOrd="0" destOrd="0" presId="urn:microsoft.com/office/officeart/2005/8/layout/hierarchy1"/>
    <dgm:cxn modelId="{38584DEF-9CBA-F349-8B35-FC3D342EA7DC}" type="presParOf" srcId="{259E697D-78FD-0949-838D-C77B75D2CFE0}" destId="{5E0E0375-91A2-5D45-B8E9-050468BC05ED}" srcOrd="0" destOrd="0" presId="urn:microsoft.com/office/officeart/2005/8/layout/hierarchy1"/>
    <dgm:cxn modelId="{9066E793-036B-4B4F-B1E5-74698ADA22B3}" type="presParOf" srcId="{5E0E0375-91A2-5D45-B8E9-050468BC05ED}" destId="{6F658EC9-7F3F-F049-B895-0640E3340FAF}" srcOrd="0" destOrd="0" presId="urn:microsoft.com/office/officeart/2005/8/layout/hierarchy1"/>
    <dgm:cxn modelId="{DBA9776F-9A94-3B43-8551-78FB6EEA6E33}" type="presParOf" srcId="{5E0E0375-91A2-5D45-B8E9-050468BC05ED}" destId="{33C4FD67-F4E4-D448-A884-3434EECA9E0C}" srcOrd="1" destOrd="0" presId="urn:microsoft.com/office/officeart/2005/8/layout/hierarchy1"/>
    <dgm:cxn modelId="{14C63D16-2D23-204D-B1EA-BB50F5BA3AB8}" type="presParOf" srcId="{259E697D-78FD-0949-838D-C77B75D2CFE0}" destId="{1F0E99FE-B7F5-544E-B000-4A38856CC7E8}" srcOrd="1" destOrd="0" presId="urn:microsoft.com/office/officeart/2005/8/layout/hierarchy1"/>
    <dgm:cxn modelId="{5D783479-9885-4E4E-9879-27CAEFDBAE75}" type="presParOf" srcId="{1F0E99FE-B7F5-544E-B000-4A38856CC7E8}" destId="{5289E49F-24AD-284D-86D3-503D78186388}" srcOrd="0" destOrd="0" presId="urn:microsoft.com/office/officeart/2005/8/layout/hierarchy1"/>
    <dgm:cxn modelId="{43163F8A-BB71-2347-8D12-B2FB464F0A29}" type="presParOf" srcId="{1F0E99FE-B7F5-544E-B000-4A38856CC7E8}" destId="{2CA15076-A892-5E46-95CC-F95572536D6C}" srcOrd="1" destOrd="0" presId="urn:microsoft.com/office/officeart/2005/8/layout/hierarchy1"/>
    <dgm:cxn modelId="{1653E3F6-F0ED-4A46-8203-3542D99CC18B}" type="presParOf" srcId="{2CA15076-A892-5E46-95CC-F95572536D6C}" destId="{E16DC32A-031D-084E-A82A-F62BA341B81F}" srcOrd="0" destOrd="0" presId="urn:microsoft.com/office/officeart/2005/8/layout/hierarchy1"/>
    <dgm:cxn modelId="{D838EB36-6894-DB4F-B4FC-8924128D8C16}" type="presParOf" srcId="{E16DC32A-031D-084E-A82A-F62BA341B81F}" destId="{B8B42C84-8BEB-1342-A583-A2B378D9D32E}" srcOrd="0" destOrd="0" presId="urn:microsoft.com/office/officeart/2005/8/layout/hierarchy1"/>
    <dgm:cxn modelId="{3AB6F090-F2C9-294A-967C-2AF46CCA4999}" type="presParOf" srcId="{E16DC32A-031D-084E-A82A-F62BA341B81F}" destId="{F48B1ABB-C833-F445-8124-A309259CD344}" srcOrd="1" destOrd="0" presId="urn:microsoft.com/office/officeart/2005/8/layout/hierarchy1"/>
    <dgm:cxn modelId="{2FC1D0B2-7FCA-DB44-8635-199106716D50}" type="presParOf" srcId="{2CA15076-A892-5E46-95CC-F95572536D6C}" destId="{608FABD5-8056-B24C-A2DC-570194FF384F}" srcOrd="1" destOrd="0" presId="urn:microsoft.com/office/officeart/2005/8/layout/hierarchy1"/>
    <dgm:cxn modelId="{80553B1F-D142-D046-9EA2-A53B93A5E406}" type="presParOf" srcId="{1F0E99FE-B7F5-544E-B000-4A38856CC7E8}" destId="{1403B3C3-836A-E447-B7BA-5918704ACF12}" srcOrd="2" destOrd="0" presId="urn:microsoft.com/office/officeart/2005/8/layout/hierarchy1"/>
    <dgm:cxn modelId="{B29591C5-E963-CB4B-870A-3F86BA68965B}" type="presParOf" srcId="{1F0E99FE-B7F5-544E-B000-4A38856CC7E8}" destId="{FBC23B61-CF01-FE44-A70F-885D9A7A6A4D}" srcOrd="3" destOrd="0" presId="urn:microsoft.com/office/officeart/2005/8/layout/hierarchy1"/>
    <dgm:cxn modelId="{DA1CBAC3-5161-FC49-AC77-A0F52A45CB7A}" type="presParOf" srcId="{FBC23B61-CF01-FE44-A70F-885D9A7A6A4D}" destId="{11341BFF-EC62-C049-BB50-BC6380AB5BD2}" srcOrd="0" destOrd="0" presId="urn:microsoft.com/office/officeart/2005/8/layout/hierarchy1"/>
    <dgm:cxn modelId="{7EF8A568-772C-3A4E-B610-07CDE04C6726}" type="presParOf" srcId="{11341BFF-EC62-C049-BB50-BC6380AB5BD2}" destId="{C23575E0-5E1F-AC47-A773-BABAD1278B80}" srcOrd="0" destOrd="0" presId="urn:microsoft.com/office/officeart/2005/8/layout/hierarchy1"/>
    <dgm:cxn modelId="{72FD58A9-BB22-8D42-BFA1-8295EE2E4DCF}" type="presParOf" srcId="{11341BFF-EC62-C049-BB50-BC6380AB5BD2}" destId="{048665DE-0450-CC43-9905-5E86FC457A98}" srcOrd="1" destOrd="0" presId="urn:microsoft.com/office/officeart/2005/8/layout/hierarchy1"/>
    <dgm:cxn modelId="{D1F27258-DD80-8242-9C89-D9156977D2A7}" type="presParOf" srcId="{FBC23B61-CF01-FE44-A70F-885D9A7A6A4D}" destId="{9F1F6078-B813-8F44-861C-95238FDD995A}" srcOrd="1" destOrd="0" presId="urn:microsoft.com/office/officeart/2005/8/layout/hierarchy1"/>
    <dgm:cxn modelId="{6E61B14A-AC9F-7749-8745-E77C14589BE1}" type="presParOf" srcId="{1F0E99FE-B7F5-544E-B000-4A38856CC7E8}" destId="{26F2CE2D-10DC-3B4C-AFF6-12E8B7EC7D75}" srcOrd="4" destOrd="0" presId="urn:microsoft.com/office/officeart/2005/8/layout/hierarchy1"/>
    <dgm:cxn modelId="{CFD3E31B-5A29-8545-8F17-0506513F3BE6}" type="presParOf" srcId="{1F0E99FE-B7F5-544E-B000-4A38856CC7E8}" destId="{11C1671B-2533-5141-AFB6-F203FA3C3D77}" srcOrd="5" destOrd="0" presId="urn:microsoft.com/office/officeart/2005/8/layout/hierarchy1"/>
    <dgm:cxn modelId="{D2EE2FB7-8877-D240-9ED0-4BDA3CD74EB4}" type="presParOf" srcId="{11C1671B-2533-5141-AFB6-F203FA3C3D77}" destId="{1898E58F-B29C-064B-993E-BF5ED72C6573}" srcOrd="0" destOrd="0" presId="urn:microsoft.com/office/officeart/2005/8/layout/hierarchy1"/>
    <dgm:cxn modelId="{FF60125A-C574-5743-896B-12ED420D3035}" type="presParOf" srcId="{1898E58F-B29C-064B-993E-BF5ED72C6573}" destId="{A7F2E35A-0720-294B-BA6B-7C671537994C}" srcOrd="0" destOrd="0" presId="urn:microsoft.com/office/officeart/2005/8/layout/hierarchy1"/>
    <dgm:cxn modelId="{373FE839-2B3F-6948-A2BE-C460DB8A78DA}" type="presParOf" srcId="{1898E58F-B29C-064B-993E-BF5ED72C6573}" destId="{00FDBEBE-0D39-9D49-BF5B-F360A738CCFE}" srcOrd="1" destOrd="0" presId="urn:microsoft.com/office/officeart/2005/8/layout/hierarchy1"/>
    <dgm:cxn modelId="{56ADB90B-A531-164C-A8BC-DB1B3F1ACAF5}" type="presParOf" srcId="{11C1671B-2533-5141-AFB6-F203FA3C3D77}" destId="{91FBCE2D-0E1C-1E4F-9E88-98294660E921}" srcOrd="1" destOrd="0" presId="urn:microsoft.com/office/officeart/2005/8/layout/hierarchy1"/>
    <dgm:cxn modelId="{A96A72AE-F5C4-5D42-B9B1-A2E1A3E702F3}" type="presParOf" srcId="{91FBCE2D-0E1C-1E4F-9E88-98294660E921}" destId="{76CCE51E-3D50-0D48-9A4C-0C65F9E426C7}" srcOrd="0" destOrd="0" presId="urn:microsoft.com/office/officeart/2005/8/layout/hierarchy1"/>
    <dgm:cxn modelId="{B3C0E264-A3C7-194B-BB86-38D8925D96D6}" type="presParOf" srcId="{91FBCE2D-0E1C-1E4F-9E88-98294660E921}" destId="{C6E48B21-3873-5D40-84ED-EDED518BCF2F}" srcOrd="1" destOrd="0" presId="urn:microsoft.com/office/officeart/2005/8/layout/hierarchy1"/>
    <dgm:cxn modelId="{B2A2C6D4-AA53-A944-B9EE-3265A4847168}" type="presParOf" srcId="{C6E48B21-3873-5D40-84ED-EDED518BCF2F}" destId="{74699424-86EE-A343-A065-95B7C22F2904}" srcOrd="0" destOrd="0" presId="urn:microsoft.com/office/officeart/2005/8/layout/hierarchy1"/>
    <dgm:cxn modelId="{9C8E12C3-ECDB-064D-AD8F-B7996609789A}" type="presParOf" srcId="{74699424-86EE-A343-A065-95B7C22F2904}" destId="{6157E286-FD4D-4F4D-9B05-20A7427192E5}" srcOrd="0" destOrd="0" presId="urn:microsoft.com/office/officeart/2005/8/layout/hierarchy1"/>
    <dgm:cxn modelId="{D6059565-9267-A64C-A88D-28A11B4AF487}" type="presParOf" srcId="{74699424-86EE-A343-A065-95B7C22F2904}" destId="{586A65BD-EBDB-9D47-8BD1-3EADF6E375E4}" srcOrd="1" destOrd="0" presId="urn:microsoft.com/office/officeart/2005/8/layout/hierarchy1"/>
    <dgm:cxn modelId="{AFC0346E-4FA4-004D-9781-51DC41CDD4E3}" type="presParOf" srcId="{C6E48B21-3873-5D40-84ED-EDED518BCF2F}" destId="{78C75743-CAAB-0740-B616-5B17C6000AD8}" srcOrd="1" destOrd="0" presId="urn:microsoft.com/office/officeart/2005/8/layout/hierarchy1"/>
    <dgm:cxn modelId="{383B1DB2-6A84-C647-8B9E-79F2729681F5}" type="presParOf" srcId="{78C75743-CAAB-0740-B616-5B17C6000AD8}" destId="{500FE167-EB6D-1442-98CD-2BA383F66157}" srcOrd="0" destOrd="0" presId="urn:microsoft.com/office/officeart/2005/8/layout/hierarchy1"/>
    <dgm:cxn modelId="{A05FFBE6-0BB3-6A4B-8113-E4D3FDBA120C}" type="presParOf" srcId="{78C75743-CAAB-0740-B616-5B17C6000AD8}" destId="{703960A0-4222-BA40-A95A-1760287F40BA}" srcOrd="1" destOrd="0" presId="urn:microsoft.com/office/officeart/2005/8/layout/hierarchy1"/>
    <dgm:cxn modelId="{09475BCF-B3DF-224A-B017-470ADC80616A}" type="presParOf" srcId="{703960A0-4222-BA40-A95A-1760287F40BA}" destId="{04ECAAB2-5B05-1240-8A8D-034067D1C8A5}" srcOrd="0" destOrd="0" presId="urn:microsoft.com/office/officeart/2005/8/layout/hierarchy1"/>
    <dgm:cxn modelId="{D37F2803-466B-7946-A49C-FFF50A6F813D}" type="presParOf" srcId="{04ECAAB2-5B05-1240-8A8D-034067D1C8A5}" destId="{25796026-332B-9D46-8F80-E8038C623AC8}" srcOrd="0" destOrd="0" presId="urn:microsoft.com/office/officeart/2005/8/layout/hierarchy1"/>
    <dgm:cxn modelId="{07ABB33E-9FF4-2D46-B1F2-B1E9DFC3F3E1}" type="presParOf" srcId="{04ECAAB2-5B05-1240-8A8D-034067D1C8A5}" destId="{20B70653-E4D2-8B4A-B99C-5123A743ACA3}" srcOrd="1" destOrd="0" presId="urn:microsoft.com/office/officeart/2005/8/layout/hierarchy1"/>
    <dgm:cxn modelId="{01AA6FF2-4BA3-9349-A85C-16182EBD7148}" type="presParOf" srcId="{703960A0-4222-BA40-A95A-1760287F40BA}" destId="{95C9BD7F-39F3-5D4C-9535-062990517F81}" srcOrd="1" destOrd="0" presId="urn:microsoft.com/office/officeart/2005/8/layout/hierarchy1"/>
    <dgm:cxn modelId="{CD4455F4-DB50-6044-8E82-D41F446AF69C}" type="presParOf" srcId="{78C75743-CAAB-0740-B616-5B17C6000AD8}" destId="{A4DC09BB-F3C8-BE46-8D6E-458583641F95}" srcOrd="2" destOrd="0" presId="urn:microsoft.com/office/officeart/2005/8/layout/hierarchy1"/>
    <dgm:cxn modelId="{7C6514F8-2FC4-DB42-A36C-98A3D067B6E8}" type="presParOf" srcId="{78C75743-CAAB-0740-B616-5B17C6000AD8}" destId="{B66D0473-3B8A-F34C-AEA4-E365E5B1FF2A}" srcOrd="3" destOrd="0" presId="urn:microsoft.com/office/officeart/2005/8/layout/hierarchy1"/>
    <dgm:cxn modelId="{ABDEEF68-7954-3648-B7C8-91EDD2917AB2}" type="presParOf" srcId="{B66D0473-3B8A-F34C-AEA4-E365E5B1FF2A}" destId="{C5FE82AA-2984-D142-954D-00460F3745A7}" srcOrd="0" destOrd="0" presId="urn:microsoft.com/office/officeart/2005/8/layout/hierarchy1"/>
    <dgm:cxn modelId="{9ED5DD56-6214-1949-B3E9-E59587FFADEF}" type="presParOf" srcId="{C5FE82AA-2984-D142-954D-00460F3745A7}" destId="{9E8D803B-D86C-234B-BD54-44616D6A55E3}" srcOrd="0" destOrd="0" presId="urn:microsoft.com/office/officeart/2005/8/layout/hierarchy1"/>
    <dgm:cxn modelId="{42639DD2-A375-2142-89B3-82F6AA3D2032}" type="presParOf" srcId="{C5FE82AA-2984-D142-954D-00460F3745A7}" destId="{C1222563-C7E9-854C-987A-1E127BA11E82}" srcOrd="1" destOrd="0" presId="urn:microsoft.com/office/officeart/2005/8/layout/hierarchy1"/>
    <dgm:cxn modelId="{5501FFCB-0093-B341-A154-F60163367D5B}" type="presParOf" srcId="{B66D0473-3B8A-F34C-AEA4-E365E5B1FF2A}" destId="{9D0F556F-98E5-DD40-A31F-B858468D93C6}" srcOrd="1" destOrd="0" presId="urn:microsoft.com/office/officeart/2005/8/layout/hierarchy1"/>
    <dgm:cxn modelId="{79D70D7D-1E9E-4447-A6C4-869944802CE5}" type="presParOf" srcId="{9D0F556F-98E5-DD40-A31F-B858468D93C6}" destId="{E9BE1B43-58C9-0A40-8706-10830C54CE19}" srcOrd="0" destOrd="0" presId="urn:microsoft.com/office/officeart/2005/8/layout/hierarchy1"/>
    <dgm:cxn modelId="{543E1AC3-0E1A-B946-8067-DD79C74DD087}" type="presParOf" srcId="{9D0F556F-98E5-DD40-A31F-B858468D93C6}" destId="{5241E29E-32B3-364A-B50D-24F9144D0555}" srcOrd="1" destOrd="0" presId="urn:microsoft.com/office/officeart/2005/8/layout/hierarchy1"/>
    <dgm:cxn modelId="{7CA7BD81-5F80-1E49-B817-5940019AFC9C}" type="presParOf" srcId="{5241E29E-32B3-364A-B50D-24F9144D0555}" destId="{A3C2669C-8605-DE42-931B-D8C78CA53643}" srcOrd="0" destOrd="0" presId="urn:microsoft.com/office/officeart/2005/8/layout/hierarchy1"/>
    <dgm:cxn modelId="{4D70986C-818E-BB45-A3B4-E2E1F5FA6ECF}" type="presParOf" srcId="{A3C2669C-8605-DE42-931B-D8C78CA53643}" destId="{2B7E647A-B12F-EC42-9D1A-D982D198C199}" srcOrd="0" destOrd="0" presId="urn:microsoft.com/office/officeart/2005/8/layout/hierarchy1"/>
    <dgm:cxn modelId="{8627871E-9B1A-4441-87D2-31C2C7F1007A}" type="presParOf" srcId="{A3C2669C-8605-DE42-931B-D8C78CA53643}" destId="{99A1A1B0-DAEF-8245-9A55-51BAE32EC8E5}" srcOrd="1" destOrd="0" presId="urn:microsoft.com/office/officeart/2005/8/layout/hierarchy1"/>
    <dgm:cxn modelId="{AEB21AD4-EF19-104C-9A20-37F773506781}" type="presParOf" srcId="{5241E29E-32B3-364A-B50D-24F9144D0555}" destId="{D89117C7-9063-8B48-B03D-E923230B1C87}" srcOrd="1" destOrd="0" presId="urn:microsoft.com/office/officeart/2005/8/layout/hierarchy1"/>
    <dgm:cxn modelId="{FF233B74-2FB8-9849-AEEB-97AC7F9B17F4}" type="presParOf" srcId="{1F0E99FE-B7F5-544E-B000-4A38856CC7E8}" destId="{25EBF363-3AC5-004F-A9E8-8135E45ED14B}" srcOrd="6" destOrd="0" presId="urn:microsoft.com/office/officeart/2005/8/layout/hierarchy1"/>
    <dgm:cxn modelId="{CC76866A-6935-F94D-A8C0-15C44F58F3AF}" type="presParOf" srcId="{1F0E99FE-B7F5-544E-B000-4A38856CC7E8}" destId="{5EE37966-5AED-5441-A0F5-5D943AFA6319}" srcOrd="7" destOrd="0" presId="urn:microsoft.com/office/officeart/2005/8/layout/hierarchy1"/>
    <dgm:cxn modelId="{105C31E0-DCF6-C942-A620-66DF272BFA99}" type="presParOf" srcId="{5EE37966-5AED-5441-A0F5-5D943AFA6319}" destId="{3B5DE45F-D83C-574D-9573-D0356E142BCB}" srcOrd="0" destOrd="0" presId="urn:microsoft.com/office/officeart/2005/8/layout/hierarchy1"/>
    <dgm:cxn modelId="{79AD2B8E-12E5-2049-A6DB-2595878E468D}" type="presParOf" srcId="{3B5DE45F-D83C-574D-9573-D0356E142BCB}" destId="{C9E6D7FD-02F1-E642-BB20-FB4392177848}" srcOrd="0" destOrd="0" presId="urn:microsoft.com/office/officeart/2005/8/layout/hierarchy1"/>
    <dgm:cxn modelId="{D56557E4-D84C-E74F-817C-C5D64DBB3847}" type="presParOf" srcId="{3B5DE45F-D83C-574D-9573-D0356E142BCB}" destId="{8428173D-0A5A-054B-8E85-D7C88E261532}" srcOrd="1" destOrd="0" presId="urn:microsoft.com/office/officeart/2005/8/layout/hierarchy1"/>
    <dgm:cxn modelId="{1DE4FD08-8DCB-B44E-9AC9-EB05EA110D19}" type="presParOf" srcId="{5EE37966-5AED-5441-A0F5-5D943AFA6319}" destId="{5EB5301B-697C-3A43-9283-582D1DD21885}" srcOrd="1" destOrd="0" presId="urn:microsoft.com/office/officeart/2005/8/layout/hierarchy1"/>
    <dgm:cxn modelId="{B79E6678-8E91-BA45-87D6-29D6505ECCAD}" type="presParOf" srcId="{5EB5301B-697C-3A43-9283-582D1DD21885}" destId="{92D7138E-BF05-CE49-8325-B598653DEF23}" srcOrd="0" destOrd="0" presId="urn:microsoft.com/office/officeart/2005/8/layout/hierarchy1"/>
    <dgm:cxn modelId="{D1615EA6-F3F5-BD49-B40A-7D7BE7DBC06E}" type="presParOf" srcId="{5EB5301B-697C-3A43-9283-582D1DD21885}" destId="{FAF43B1A-6F3B-3040-92FA-12313FBC4DB0}" srcOrd="1" destOrd="0" presId="urn:microsoft.com/office/officeart/2005/8/layout/hierarchy1"/>
    <dgm:cxn modelId="{14433FBA-E580-5A43-A376-350062830BEF}" type="presParOf" srcId="{FAF43B1A-6F3B-3040-92FA-12313FBC4DB0}" destId="{3262C812-91C4-FD43-B9E2-454DF9E99206}" srcOrd="0" destOrd="0" presId="urn:microsoft.com/office/officeart/2005/8/layout/hierarchy1"/>
    <dgm:cxn modelId="{E48BD17E-4CFC-8B45-AC66-3A226C2BDD51}" type="presParOf" srcId="{3262C812-91C4-FD43-B9E2-454DF9E99206}" destId="{5CDFD0AA-84A6-7145-BA89-CBF07D4546C3}" srcOrd="0" destOrd="0" presId="urn:microsoft.com/office/officeart/2005/8/layout/hierarchy1"/>
    <dgm:cxn modelId="{CB3F1B03-6D26-EE42-8A53-5520C490A165}" type="presParOf" srcId="{3262C812-91C4-FD43-B9E2-454DF9E99206}" destId="{4795E3AF-FB1B-F94E-96C9-DB5C24E74C94}" srcOrd="1" destOrd="0" presId="urn:microsoft.com/office/officeart/2005/8/layout/hierarchy1"/>
    <dgm:cxn modelId="{B05A743D-9814-9942-A816-DC357807E239}" type="presParOf" srcId="{FAF43B1A-6F3B-3040-92FA-12313FBC4DB0}" destId="{E04EAE2E-01AC-6B48-8D0E-F670DD32C2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B76897-DC09-DD4A-9318-FA1BCDA6E335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E8946CC-D216-B64F-9EF1-0FE7AC918487}">
      <dgm:prSet phldrT="[Texto]" custT="1"/>
      <dgm:spPr/>
      <dgm:t>
        <a:bodyPr/>
        <a:lstStyle/>
        <a:p>
          <a:r>
            <a:rPr lang="pt-BR" sz="1050" b="1" dirty="0" err="1"/>
            <a:t>Biopsy</a:t>
          </a:r>
          <a:endParaRPr lang="pt-BR" sz="1050" b="1" dirty="0"/>
        </a:p>
      </dgm:t>
    </dgm:pt>
    <dgm:pt modelId="{CEFC770A-F62F-6748-9375-C7E620BC3DB4}" type="parTrans" cxnId="{5BF77BCA-7AC9-0841-9ACF-AA2576412325}">
      <dgm:prSet/>
      <dgm:spPr/>
      <dgm:t>
        <a:bodyPr/>
        <a:lstStyle/>
        <a:p>
          <a:endParaRPr lang="pt-BR" sz="2400" b="1"/>
        </a:p>
      </dgm:t>
    </dgm:pt>
    <dgm:pt modelId="{1FAB42E1-E665-BC4D-A830-5653EDDBB94B}" type="sibTrans" cxnId="{5BF77BCA-7AC9-0841-9ACF-AA2576412325}">
      <dgm:prSet/>
      <dgm:spPr/>
      <dgm:t>
        <a:bodyPr/>
        <a:lstStyle/>
        <a:p>
          <a:endParaRPr lang="pt-BR" sz="2400" b="1"/>
        </a:p>
      </dgm:t>
    </dgm:pt>
    <dgm:pt modelId="{4CD3E19D-732B-F44D-9EE0-6FCAEAF489D2}">
      <dgm:prSet phldrT="[Texto]" custT="1"/>
      <dgm:spPr/>
      <dgm:t>
        <a:bodyPr/>
        <a:lstStyle/>
        <a:p>
          <a:r>
            <a:rPr lang="pt-BR" sz="1050" b="1" dirty="0" err="1"/>
            <a:t>Therapy</a:t>
          </a:r>
          <a:endParaRPr lang="pt-BR" sz="1050" b="1" dirty="0"/>
        </a:p>
      </dgm:t>
    </dgm:pt>
    <dgm:pt modelId="{5A9B357D-EE95-394B-B038-245D88E34882}" type="parTrans" cxnId="{FEE0B1D2-8EC3-C642-9021-78EEA6B60EF2}">
      <dgm:prSet/>
      <dgm:spPr/>
      <dgm:t>
        <a:bodyPr/>
        <a:lstStyle/>
        <a:p>
          <a:endParaRPr lang="pt-BR" sz="2400" b="1"/>
        </a:p>
      </dgm:t>
    </dgm:pt>
    <dgm:pt modelId="{BBFD8539-0A06-2D42-AC6F-72CE5D1B69B8}" type="sibTrans" cxnId="{FEE0B1D2-8EC3-C642-9021-78EEA6B60EF2}">
      <dgm:prSet/>
      <dgm:spPr/>
      <dgm:t>
        <a:bodyPr/>
        <a:lstStyle/>
        <a:p>
          <a:endParaRPr lang="pt-BR" sz="2400" b="1"/>
        </a:p>
      </dgm:t>
    </dgm:pt>
    <dgm:pt modelId="{775CD2E3-8861-504A-855E-D513088E82EF}">
      <dgm:prSet phldrT="[Texto]" custT="1"/>
      <dgm:spPr/>
      <dgm:t>
        <a:bodyPr/>
        <a:lstStyle/>
        <a:p>
          <a:r>
            <a:rPr lang="pt-BR" sz="1050" b="1" dirty="0" err="1"/>
            <a:t>Surgical</a:t>
          </a:r>
          <a:r>
            <a:rPr lang="pt-BR" sz="1050" b="1" dirty="0"/>
            <a:t> </a:t>
          </a:r>
          <a:r>
            <a:rPr lang="pt-BR" sz="1050" b="1" dirty="0" err="1"/>
            <a:t>specimen</a:t>
          </a:r>
          <a:endParaRPr lang="pt-BR" sz="1050" b="1" dirty="0"/>
        </a:p>
      </dgm:t>
    </dgm:pt>
    <dgm:pt modelId="{1ED824D0-9836-1D43-A344-449DFC7CD482}" type="parTrans" cxnId="{983086C1-D51C-7D42-97D1-5B13089CCF4E}">
      <dgm:prSet/>
      <dgm:spPr/>
      <dgm:t>
        <a:bodyPr/>
        <a:lstStyle/>
        <a:p>
          <a:endParaRPr lang="pt-BR" sz="2400" b="1"/>
        </a:p>
      </dgm:t>
    </dgm:pt>
    <dgm:pt modelId="{0C00A495-B871-5648-8C28-44DA69579220}" type="sibTrans" cxnId="{983086C1-D51C-7D42-97D1-5B13089CCF4E}">
      <dgm:prSet/>
      <dgm:spPr/>
      <dgm:t>
        <a:bodyPr/>
        <a:lstStyle/>
        <a:p>
          <a:endParaRPr lang="pt-BR" sz="2400" b="1"/>
        </a:p>
      </dgm:t>
    </dgm:pt>
    <dgm:pt modelId="{41250C0D-13BB-4A47-A5D5-71506C3C6FAB}">
      <dgm:prSet phldrT="[Texto]" custT="1"/>
      <dgm:spPr/>
      <dgm:t>
        <a:bodyPr/>
        <a:lstStyle/>
        <a:p>
          <a:r>
            <a:rPr lang="pt-BR" sz="1050" b="1" dirty="0" err="1"/>
            <a:t>Repeat</a:t>
          </a:r>
          <a:r>
            <a:rPr lang="pt-BR" sz="1050" b="1" dirty="0"/>
            <a:t> in </a:t>
          </a:r>
          <a:r>
            <a:rPr lang="pt-BR" sz="1050" b="1" dirty="0" err="1"/>
            <a:t>surgical</a:t>
          </a:r>
          <a:r>
            <a:rPr lang="pt-BR" sz="1050" b="1" dirty="0"/>
            <a:t> </a:t>
          </a:r>
          <a:r>
            <a:rPr lang="pt-BR" sz="1050" b="1" dirty="0" err="1"/>
            <a:t>specimen</a:t>
          </a:r>
          <a:endParaRPr lang="pt-BR" sz="1050" b="1" dirty="0"/>
        </a:p>
      </dgm:t>
    </dgm:pt>
    <dgm:pt modelId="{DE22881F-C1AB-564E-8888-15637610D673}" type="parTrans" cxnId="{1D84EB82-E226-BE46-BDE1-F982801E5AA5}">
      <dgm:prSet/>
      <dgm:spPr/>
      <dgm:t>
        <a:bodyPr/>
        <a:lstStyle/>
        <a:p>
          <a:endParaRPr lang="pt-BR" sz="2400" b="1"/>
        </a:p>
      </dgm:t>
    </dgm:pt>
    <dgm:pt modelId="{A0F62354-0E06-CC47-B7BF-0C41B4742C4A}" type="sibTrans" cxnId="{1D84EB82-E226-BE46-BDE1-F982801E5AA5}">
      <dgm:prSet/>
      <dgm:spPr/>
      <dgm:t>
        <a:bodyPr/>
        <a:lstStyle/>
        <a:p>
          <a:endParaRPr lang="pt-BR" sz="2400" b="1"/>
        </a:p>
      </dgm:t>
    </dgm:pt>
    <dgm:pt modelId="{8B67D03F-08AA-2F44-BED5-EFA3A55D0B3B}">
      <dgm:prSet phldrT="[Texto]" custT="1"/>
      <dgm:spPr/>
      <dgm:t>
        <a:bodyPr/>
        <a:lstStyle/>
        <a:p>
          <a:r>
            <a:rPr lang="pt-BR" sz="1050" b="1" dirty="0"/>
            <a:t>-</a:t>
          </a:r>
        </a:p>
      </dgm:t>
    </dgm:pt>
    <dgm:pt modelId="{2458F453-7082-3F48-9F2F-B9F6242400A3}" type="parTrans" cxnId="{A93417AC-6A79-6040-B546-5A314F28D2B9}">
      <dgm:prSet/>
      <dgm:spPr/>
      <dgm:t>
        <a:bodyPr/>
        <a:lstStyle/>
        <a:p>
          <a:endParaRPr lang="pt-BR" sz="2400" b="1"/>
        </a:p>
      </dgm:t>
    </dgm:pt>
    <dgm:pt modelId="{5F6E443D-9F93-6044-BF47-4FF1C2CC7112}" type="sibTrans" cxnId="{A93417AC-6A79-6040-B546-5A314F28D2B9}">
      <dgm:prSet/>
      <dgm:spPr/>
      <dgm:t>
        <a:bodyPr/>
        <a:lstStyle/>
        <a:p>
          <a:endParaRPr lang="pt-BR" sz="2400" b="1"/>
        </a:p>
      </dgm:t>
    </dgm:pt>
    <dgm:pt modelId="{D30D5614-F6DD-1943-A55D-A0C87113690A}">
      <dgm:prSet phldrT="[Texto]" custT="1"/>
      <dgm:spPr/>
      <dgm:t>
        <a:bodyPr/>
        <a:lstStyle/>
        <a:p>
          <a:r>
            <a:rPr lang="pt-BR" sz="1050" b="1" dirty="0"/>
            <a:t>+</a:t>
          </a:r>
        </a:p>
      </dgm:t>
    </dgm:pt>
    <dgm:pt modelId="{452E688E-0E4A-7E44-BED7-6B29EEC39ED7}" type="parTrans" cxnId="{65413D79-5CAE-F145-8912-EF1E05825541}">
      <dgm:prSet/>
      <dgm:spPr/>
      <dgm:t>
        <a:bodyPr/>
        <a:lstStyle/>
        <a:p>
          <a:endParaRPr lang="pt-BR" sz="2400" b="1"/>
        </a:p>
      </dgm:t>
    </dgm:pt>
    <dgm:pt modelId="{CE938F82-C1C5-0647-939E-E55B9BD82D27}" type="sibTrans" cxnId="{65413D79-5CAE-F145-8912-EF1E05825541}">
      <dgm:prSet/>
      <dgm:spPr/>
      <dgm:t>
        <a:bodyPr/>
        <a:lstStyle/>
        <a:p>
          <a:endParaRPr lang="pt-BR" sz="2400" b="1"/>
        </a:p>
      </dgm:t>
    </dgm:pt>
    <dgm:pt modelId="{EB573FC0-E6A7-6048-8588-8C44E755359B}">
      <dgm:prSet phldrT="[Texto]" custT="1"/>
      <dgm:spPr/>
      <dgm:t>
        <a:bodyPr/>
        <a:lstStyle/>
        <a:p>
          <a:r>
            <a:rPr lang="pt-BR" sz="1050" b="1" dirty="0" err="1"/>
            <a:t>Another</a:t>
          </a:r>
          <a:r>
            <a:rPr lang="pt-BR" sz="1050" b="1" dirty="0"/>
            <a:t> FFPE</a:t>
          </a:r>
        </a:p>
      </dgm:t>
    </dgm:pt>
    <dgm:pt modelId="{65B43589-87B3-B548-93FC-A5B00463AA3F}" type="parTrans" cxnId="{C641BA11-DD3E-D04D-BF71-4B2A2DF9A066}">
      <dgm:prSet/>
      <dgm:spPr/>
      <dgm:t>
        <a:bodyPr/>
        <a:lstStyle/>
        <a:p>
          <a:endParaRPr lang="pt-BR" sz="2400" b="1"/>
        </a:p>
      </dgm:t>
    </dgm:pt>
    <dgm:pt modelId="{B4DFA8EA-964F-B94A-89B9-C6F7F4142C01}" type="sibTrans" cxnId="{C641BA11-DD3E-D04D-BF71-4B2A2DF9A066}">
      <dgm:prSet/>
      <dgm:spPr/>
      <dgm:t>
        <a:bodyPr/>
        <a:lstStyle/>
        <a:p>
          <a:endParaRPr lang="pt-BR" sz="2400" b="1"/>
        </a:p>
      </dgm:t>
    </dgm:pt>
    <dgm:pt modelId="{0E2CB75A-54C2-794C-924C-B61E79BD9C8D}">
      <dgm:prSet phldrT="[Texto]" custT="1"/>
      <dgm:spPr/>
      <dgm:t>
        <a:bodyPr/>
        <a:lstStyle/>
        <a:p>
          <a:r>
            <a:rPr lang="pt-BR" sz="1050" b="1" dirty="0" err="1"/>
            <a:t>Repeat</a:t>
          </a:r>
          <a:r>
            <a:rPr lang="pt-BR" sz="1050" b="1" dirty="0"/>
            <a:t> </a:t>
          </a:r>
          <a:r>
            <a:rPr lang="pt-BR" sz="1050" b="1" dirty="0" err="1"/>
            <a:t>on</a:t>
          </a:r>
          <a:r>
            <a:rPr lang="pt-BR" sz="1050" b="1" dirty="0"/>
            <a:t> </a:t>
          </a:r>
          <a:r>
            <a:rPr lang="pt-BR" sz="1050" b="1" dirty="0" err="1"/>
            <a:t>relapse</a:t>
          </a:r>
          <a:r>
            <a:rPr lang="pt-BR" sz="1050" b="1" dirty="0"/>
            <a:t>/</a:t>
          </a:r>
          <a:r>
            <a:rPr lang="pt-BR" sz="1050" b="1" dirty="0" err="1"/>
            <a:t>disease</a:t>
          </a:r>
          <a:r>
            <a:rPr lang="pt-BR" sz="1050" b="1" dirty="0"/>
            <a:t> </a:t>
          </a:r>
          <a:r>
            <a:rPr lang="pt-BR" sz="1050" b="1" dirty="0" err="1"/>
            <a:t>progression</a:t>
          </a:r>
          <a:endParaRPr lang="pt-BR" sz="1050" b="1" dirty="0"/>
        </a:p>
      </dgm:t>
    </dgm:pt>
    <dgm:pt modelId="{77922486-B64F-C14C-9DC6-15D4110E32A4}" type="parTrans" cxnId="{CD94C79B-DA00-C740-8DF9-45A37913C709}">
      <dgm:prSet/>
      <dgm:spPr/>
      <dgm:t>
        <a:bodyPr/>
        <a:lstStyle/>
        <a:p>
          <a:endParaRPr lang="pt-BR" sz="2400" b="1"/>
        </a:p>
      </dgm:t>
    </dgm:pt>
    <dgm:pt modelId="{0FCE1075-0BE0-AC42-B346-AF37F87DFA6D}" type="sibTrans" cxnId="{CD94C79B-DA00-C740-8DF9-45A37913C709}">
      <dgm:prSet/>
      <dgm:spPr/>
      <dgm:t>
        <a:bodyPr/>
        <a:lstStyle/>
        <a:p>
          <a:endParaRPr lang="pt-BR" sz="2400" b="1"/>
        </a:p>
      </dgm:t>
    </dgm:pt>
    <dgm:pt modelId="{C40B6EDB-D7F7-A344-9E73-41C14BEDE5BA}">
      <dgm:prSet phldrT="[Texto]" custT="1"/>
      <dgm:spPr/>
      <dgm:t>
        <a:bodyPr/>
        <a:lstStyle/>
        <a:p>
          <a:r>
            <a:rPr lang="pt-BR" sz="1050" b="1" dirty="0"/>
            <a:t>0/1+</a:t>
          </a:r>
        </a:p>
      </dgm:t>
    </dgm:pt>
    <dgm:pt modelId="{B74E2D41-717C-FA49-9A96-B946DEC98ECE}" type="parTrans" cxnId="{AB0FF11E-7423-FA49-943F-BD379531798B}">
      <dgm:prSet/>
      <dgm:spPr/>
      <dgm:t>
        <a:bodyPr/>
        <a:lstStyle/>
        <a:p>
          <a:endParaRPr lang="pt-BR" sz="2400" b="1"/>
        </a:p>
      </dgm:t>
    </dgm:pt>
    <dgm:pt modelId="{5BA7F80C-9E12-EB4B-99E0-2388D4414C24}" type="sibTrans" cxnId="{AB0FF11E-7423-FA49-943F-BD379531798B}">
      <dgm:prSet/>
      <dgm:spPr/>
      <dgm:t>
        <a:bodyPr/>
        <a:lstStyle/>
        <a:p>
          <a:endParaRPr lang="pt-BR" sz="2400" b="1"/>
        </a:p>
      </dgm:t>
    </dgm:pt>
    <dgm:pt modelId="{80D9E3F4-A098-EE42-8A60-D6DBAF16730C}" type="pres">
      <dgm:prSet presAssocID="{B4B76897-DC09-DD4A-9318-FA1BCDA6E3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1572D4-B476-E243-B59C-077659184B11}" type="pres">
      <dgm:prSet presAssocID="{C40B6EDB-D7F7-A344-9E73-41C14BEDE5BA}" presName="hierRoot1" presStyleCnt="0"/>
      <dgm:spPr/>
    </dgm:pt>
    <dgm:pt modelId="{810E77BE-D044-6742-B269-6102D969219E}" type="pres">
      <dgm:prSet presAssocID="{C40B6EDB-D7F7-A344-9E73-41C14BEDE5BA}" presName="composite" presStyleCnt="0"/>
      <dgm:spPr/>
    </dgm:pt>
    <dgm:pt modelId="{73CDECBC-6C2F-7D49-A52F-0D944CCEED65}" type="pres">
      <dgm:prSet presAssocID="{C40B6EDB-D7F7-A344-9E73-41C14BEDE5BA}" presName="background" presStyleLbl="node0" presStyleIdx="0" presStyleCnt="1"/>
      <dgm:spPr/>
    </dgm:pt>
    <dgm:pt modelId="{C0455EB9-ADE6-2F44-8298-C80A76823ABA}" type="pres">
      <dgm:prSet presAssocID="{C40B6EDB-D7F7-A344-9E73-41C14BEDE5BA}" presName="text" presStyleLbl="fgAcc0" presStyleIdx="0" presStyleCnt="1">
        <dgm:presLayoutVars>
          <dgm:chPref val="3"/>
        </dgm:presLayoutVars>
      </dgm:prSet>
      <dgm:spPr/>
    </dgm:pt>
    <dgm:pt modelId="{5A8AC8B5-B601-1F47-960D-050CC279DC48}" type="pres">
      <dgm:prSet presAssocID="{C40B6EDB-D7F7-A344-9E73-41C14BEDE5BA}" presName="hierChild2" presStyleCnt="0"/>
      <dgm:spPr/>
    </dgm:pt>
    <dgm:pt modelId="{CF219B9D-1142-654B-8243-FD7107D09508}" type="pres">
      <dgm:prSet presAssocID="{CEFC770A-F62F-6748-9375-C7E620BC3DB4}" presName="Name10" presStyleLbl="parChTrans1D2" presStyleIdx="0" presStyleCnt="2"/>
      <dgm:spPr/>
    </dgm:pt>
    <dgm:pt modelId="{4A2A8777-3D0D-5C4F-A689-70C587554D93}" type="pres">
      <dgm:prSet presAssocID="{1E8946CC-D216-B64F-9EF1-0FE7AC918487}" presName="hierRoot2" presStyleCnt="0"/>
      <dgm:spPr/>
    </dgm:pt>
    <dgm:pt modelId="{EDC33C12-C3BE-8F44-A374-16A3D6B65E5C}" type="pres">
      <dgm:prSet presAssocID="{1E8946CC-D216-B64F-9EF1-0FE7AC918487}" presName="composite2" presStyleCnt="0"/>
      <dgm:spPr/>
    </dgm:pt>
    <dgm:pt modelId="{6F8BFAEA-6FC5-A745-BAB0-F83A91546E76}" type="pres">
      <dgm:prSet presAssocID="{1E8946CC-D216-B64F-9EF1-0FE7AC918487}" presName="background2" presStyleLbl="node2" presStyleIdx="0" presStyleCnt="2"/>
      <dgm:spPr/>
    </dgm:pt>
    <dgm:pt modelId="{BE478A4A-5D1C-F842-8764-776F88FEFBE6}" type="pres">
      <dgm:prSet presAssocID="{1E8946CC-D216-B64F-9EF1-0FE7AC918487}" presName="text2" presStyleLbl="fgAcc2" presStyleIdx="0" presStyleCnt="2">
        <dgm:presLayoutVars>
          <dgm:chPref val="3"/>
        </dgm:presLayoutVars>
      </dgm:prSet>
      <dgm:spPr/>
    </dgm:pt>
    <dgm:pt modelId="{33676802-6AAF-204B-9BF7-6D5854462224}" type="pres">
      <dgm:prSet presAssocID="{1E8946CC-D216-B64F-9EF1-0FE7AC918487}" presName="hierChild3" presStyleCnt="0"/>
      <dgm:spPr/>
    </dgm:pt>
    <dgm:pt modelId="{A400DD86-2DA8-9C43-8424-25EF1CBB3BD1}" type="pres">
      <dgm:prSet presAssocID="{DE22881F-C1AB-564E-8888-15637610D673}" presName="Name17" presStyleLbl="parChTrans1D3" presStyleIdx="0" presStyleCnt="3"/>
      <dgm:spPr/>
    </dgm:pt>
    <dgm:pt modelId="{BD5574F4-4D7A-BC48-B084-2C63B20598CB}" type="pres">
      <dgm:prSet presAssocID="{41250C0D-13BB-4A47-A5D5-71506C3C6FAB}" presName="hierRoot3" presStyleCnt="0"/>
      <dgm:spPr/>
    </dgm:pt>
    <dgm:pt modelId="{A9829ECE-661D-BC4E-AA56-E03C6A5DDD64}" type="pres">
      <dgm:prSet presAssocID="{41250C0D-13BB-4A47-A5D5-71506C3C6FAB}" presName="composite3" presStyleCnt="0"/>
      <dgm:spPr/>
    </dgm:pt>
    <dgm:pt modelId="{FD0E5D50-8650-124A-9284-40F85E8D1400}" type="pres">
      <dgm:prSet presAssocID="{41250C0D-13BB-4A47-A5D5-71506C3C6FAB}" presName="background3" presStyleLbl="node3" presStyleIdx="0" presStyleCnt="3"/>
      <dgm:spPr/>
    </dgm:pt>
    <dgm:pt modelId="{1ABDF39C-8D54-4343-AD17-788D5FEAB2D3}" type="pres">
      <dgm:prSet presAssocID="{41250C0D-13BB-4A47-A5D5-71506C3C6FAB}" presName="text3" presStyleLbl="fgAcc3" presStyleIdx="0" presStyleCnt="3">
        <dgm:presLayoutVars>
          <dgm:chPref val="3"/>
        </dgm:presLayoutVars>
      </dgm:prSet>
      <dgm:spPr/>
    </dgm:pt>
    <dgm:pt modelId="{5EBF574A-8E14-B148-B41B-EDE319DB0BF9}" type="pres">
      <dgm:prSet presAssocID="{41250C0D-13BB-4A47-A5D5-71506C3C6FAB}" presName="hierChild4" presStyleCnt="0"/>
      <dgm:spPr/>
    </dgm:pt>
    <dgm:pt modelId="{9564A656-63D1-B54F-875D-6050F5124CBE}" type="pres">
      <dgm:prSet presAssocID="{1ED824D0-9836-1D43-A344-449DFC7CD482}" presName="Name10" presStyleLbl="parChTrans1D2" presStyleIdx="1" presStyleCnt="2"/>
      <dgm:spPr/>
    </dgm:pt>
    <dgm:pt modelId="{A2EFE2E9-BA0F-F74F-8778-A50D558BCB59}" type="pres">
      <dgm:prSet presAssocID="{775CD2E3-8861-504A-855E-D513088E82EF}" presName="hierRoot2" presStyleCnt="0"/>
      <dgm:spPr/>
    </dgm:pt>
    <dgm:pt modelId="{50E12D5D-FBBE-1442-8D69-281FC40C7DE3}" type="pres">
      <dgm:prSet presAssocID="{775CD2E3-8861-504A-855E-D513088E82EF}" presName="composite2" presStyleCnt="0"/>
      <dgm:spPr/>
    </dgm:pt>
    <dgm:pt modelId="{0C106A96-F6A8-A746-BF6B-DE84ABDE8EAC}" type="pres">
      <dgm:prSet presAssocID="{775CD2E3-8861-504A-855E-D513088E82EF}" presName="background2" presStyleLbl="node2" presStyleIdx="1" presStyleCnt="2"/>
      <dgm:spPr/>
    </dgm:pt>
    <dgm:pt modelId="{3F1C269E-7E71-4945-BFEC-CD7D0BAEC1C4}" type="pres">
      <dgm:prSet presAssocID="{775CD2E3-8861-504A-855E-D513088E82EF}" presName="text2" presStyleLbl="fgAcc2" presStyleIdx="1" presStyleCnt="2">
        <dgm:presLayoutVars>
          <dgm:chPref val="3"/>
        </dgm:presLayoutVars>
      </dgm:prSet>
      <dgm:spPr/>
    </dgm:pt>
    <dgm:pt modelId="{B15608C3-2262-DA44-A897-9A5FD2C175CC}" type="pres">
      <dgm:prSet presAssocID="{775CD2E3-8861-504A-855E-D513088E82EF}" presName="hierChild3" presStyleCnt="0"/>
      <dgm:spPr/>
    </dgm:pt>
    <dgm:pt modelId="{AA3B8585-09FC-5748-A24F-2DFA804D0D7A}" type="pres">
      <dgm:prSet presAssocID="{2458F453-7082-3F48-9F2F-B9F6242400A3}" presName="Name17" presStyleLbl="parChTrans1D3" presStyleIdx="1" presStyleCnt="3"/>
      <dgm:spPr/>
    </dgm:pt>
    <dgm:pt modelId="{3331EA6E-56AC-CC4A-8981-86702E370FBF}" type="pres">
      <dgm:prSet presAssocID="{8B67D03F-08AA-2F44-BED5-EFA3A55D0B3B}" presName="hierRoot3" presStyleCnt="0"/>
      <dgm:spPr/>
    </dgm:pt>
    <dgm:pt modelId="{B49DE758-B7BB-4845-AA0B-300148626021}" type="pres">
      <dgm:prSet presAssocID="{8B67D03F-08AA-2F44-BED5-EFA3A55D0B3B}" presName="composite3" presStyleCnt="0"/>
      <dgm:spPr/>
    </dgm:pt>
    <dgm:pt modelId="{34A28FAC-538A-9640-996A-7908C63FE03A}" type="pres">
      <dgm:prSet presAssocID="{8B67D03F-08AA-2F44-BED5-EFA3A55D0B3B}" presName="background3" presStyleLbl="node3" presStyleIdx="1" presStyleCnt="3"/>
      <dgm:spPr/>
    </dgm:pt>
    <dgm:pt modelId="{2066D2ED-235F-CB45-A865-8C94876781E7}" type="pres">
      <dgm:prSet presAssocID="{8B67D03F-08AA-2F44-BED5-EFA3A55D0B3B}" presName="text3" presStyleLbl="fgAcc3" presStyleIdx="1" presStyleCnt="3">
        <dgm:presLayoutVars>
          <dgm:chPref val="3"/>
        </dgm:presLayoutVars>
      </dgm:prSet>
      <dgm:spPr/>
    </dgm:pt>
    <dgm:pt modelId="{67016BEF-D3E0-BF46-A6D1-11F8FD31A5F8}" type="pres">
      <dgm:prSet presAssocID="{8B67D03F-08AA-2F44-BED5-EFA3A55D0B3B}" presName="hierChild4" presStyleCnt="0"/>
      <dgm:spPr/>
    </dgm:pt>
    <dgm:pt modelId="{9689DC85-1ABC-1847-BCE4-72EE73AC4089}" type="pres">
      <dgm:prSet presAssocID="{65B43589-87B3-B548-93FC-A5B00463AA3F}" presName="Name23" presStyleLbl="parChTrans1D4" presStyleIdx="0" presStyleCnt="3"/>
      <dgm:spPr/>
    </dgm:pt>
    <dgm:pt modelId="{BAE694F8-731C-A143-98D1-3E08B8E1FD7F}" type="pres">
      <dgm:prSet presAssocID="{EB573FC0-E6A7-6048-8588-8C44E755359B}" presName="hierRoot4" presStyleCnt="0"/>
      <dgm:spPr/>
    </dgm:pt>
    <dgm:pt modelId="{69FE94C4-8E92-194E-BD5A-BCD98751CAC7}" type="pres">
      <dgm:prSet presAssocID="{EB573FC0-E6A7-6048-8588-8C44E755359B}" presName="composite4" presStyleCnt="0"/>
      <dgm:spPr/>
    </dgm:pt>
    <dgm:pt modelId="{6F9065B7-C0CF-3B4A-98EB-44DFAD312A59}" type="pres">
      <dgm:prSet presAssocID="{EB573FC0-E6A7-6048-8588-8C44E755359B}" presName="background4" presStyleLbl="node4" presStyleIdx="0" presStyleCnt="3"/>
      <dgm:spPr/>
    </dgm:pt>
    <dgm:pt modelId="{58999A62-27DE-674D-8A5E-B7D4BEA81E48}" type="pres">
      <dgm:prSet presAssocID="{EB573FC0-E6A7-6048-8588-8C44E755359B}" presName="text4" presStyleLbl="fgAcc4" presStyleIdx="0" presStyleCnt="3">
        <dgm:presLayoutVars>
          <dgm:chPref val="3"/>
        </dgm:presLayoutVars>
      </dgm:prSet>
      <dgm:spPr/>
    </dgm:pt>
    <dgm:pt modelId="{ED5D77D1-A6F2-644F-A7F7-238E87D19924}" type="pres">
      <dgm:prSet presAssocID="{EB573FC0-E6A7-6048-8588-8C44E755359B}" presName="hierChild5" presStyleCnt="0"/>
      <dgm:spPr/>
    </dgm:pt>
    <dgm:pt modelId="{41FA17D1-FA01-E445-8EEF-7C4F3ABCC206}" type="pres">
      <dgm:prSet presAssocID="{77922486-B64F-C14C-9DC6-15D4110E32A4}" presName="Name23" presStyleLbl="parChTrans1D4" presStyleIdx="1" presStyleCnt="3"/>
      <dgm:spPr/>
    </dgm:pt>
    <dgm:pt modelId="{35844B0C-658C-824C-9A75-8528092ECD8B}" type="pres">
      <dgm:prSet presAssocID="{0E2CB75A-54C2-794C-924C-B61E79BD9C8D}" presName="hierRoot4" presStyleCnt="0"/>
      <dgm:spPr/>
    </dgm:pt>
    <dgm:pt modelId="{2B091A19-B086-6645-AB8E-914112946437}" type="pres">
      <dgm:prSet presAssocID="{0E2CB75A-54C2-794C-924C-B61E79BD9C8D}" presName="composite4" presStyleCnt="0"/>
      <dgm:spPr/>
    </dgm:pt>
    <dgm:pt modelId="{A7B32FE1-2512-414B-957C-B0A66EDB8EAB}" type="pres">
      <dgm:prSet presAssocID="{0E2CB75A-54C2-794C-924C-B61E79BD9C8D}" presName="background4" presStyleLbl="node4" presStyleIdx="1" presStyleCnt="3"/>
      <dgm:spPr/>
    </dgm:pt>
    <dgm:pt modelId="{021BAE65-DFF4-E240-BC6B-DC6FC4C42CB2}" type="pres">
      <dgm:prSet presAssocID="{0E2CB75A-54C2-794C-924C-B61E79BD9C8D}" presName="text4" presStyleLbl="fgAcc4" presStyleIdx="1" presStyleCnt="3" custScaleX="118997">
        <dgm:presLayoutVars>
          <dgm:chPref val="3"/>
        </dgm:presLayoutVars>
      </dgm:prSet>
      <dgm:spPr/>
    </dgm:pt>
    <dgm:pt modelId="{0F6C2796-11B3-074E-8CC0-19E009830D43}" type="pres">
      <dgm:prSet presAssocID="{0E2CB75A-54C2-794C-924C-B61E79BD9C8D}" presName="hierChild5" presStyleCnt="0"/>
      <dgm:spPr/>
    </dgm:pt>
    <dgm:pt modelId="{EF8AFBB2-03DE-4749-AA7A-66FA87956279}" type="pres">
      <dgm:prSet presAssocID="{452E688E-0E4A-7E44-BED7-6B29EEC39ED7}" presName="Name17" presStyleLbl="parChTrans1D3" presStyleIdx="2" presStyleCnt="3"/>
      <dgm:spPr/>
    </dgm:pt>
    <dgm:pt modelId="{18C3373C-34C4-9E4E-B55E-D77DB326587B}" type="pres">
      <dgm:prSet presAssocID="{D30D5614-F6DD-1943-A55D-A0C87113690A}" presName="hierRoot3" presStyleCnt="0"/>
      <dgm:spPr/>
    </dgm:pt>
    <dgm:pt modelId="{A36A8403-15AF-694E-886D-37E8329103DA}" type="pres">
      <dgm:prSet presAssocID="{D30D5614-F6DD-1943-A55D-A0C87113690A}" presName="composite3" presStyleCnt="0"/>
      <dgm:spPr/>
    </dgm:pt>
    <dgm:pt modelId="{92A3E5F8-1964-3F4A-929D-EBFD1C595346}" type="pres">
      <dgm:prSet presAssocID="{D30D5614-F6DD-1943-A55D-A0C87113690A}" presName="background3" presStyleLbl="node3" presStyleIdx="2" presStyleCnt="3"/>
      <dgm:spPr/>
    </dgm:pt>
    <dgm:pt modelId="{0D7D7E00-CDF5-654F-9C40-8712A5A2583A}" type="pres">
      <dgm:prSet presAssocID="{D30D5614-F6DD-1943-A55D-A0C87113690A}" presName="text3" presStyleLbl="fgAcc3" presStyleIdx="2" presStyleCnt="3">
        <dgm:presLayoutVars>
          <dgm:chPref val="3"/>
        </dgm:presLayoutVars>
      </dgm:prSet>
      <dgm:spPr/>
    </dgm:pt>
    <dgm:pt modelId="{49760AE5-8C48-BD43-81B7-C2E39E68042D}" type="pres">
      <dgm:prSet presAssocID="{D30D5614-F6DD-1943-A55D-A0C87113690A}" presName="hierChild4" presStyleCnt="0"/>
      <dgm:spPr/>
    </dgm:pt>
    <dgm:pt modelId="{5CB57707-CCEC-2D45-A7A4-C275B5F3E8AE}" type="pres">
      <dgm:prSet presAssocID="{5A9B357D-EE95-394B-B038-245D88E34882}" presName="Name23" presStyleLbl="parChTrans1D4" presStyleIdx="2" presStyleCnt="3"/>
      <dgm:spPr/>
    </dgm:pt>
    <dgm:pt modelId="{AA7E4C71-8F9F-3B4C-A54D-2B37DB4FD244}" type="pres">
      <dgm:prSet presAssocID="{4CD3E19D-732B-F44D-9EE0-6FCAEAF489D2}" presName="hierRoot4" presStyleCnt="0"/>
      <dgm:spPr/>
    </dgm:pt>
    <dgm:pt modelId="{09302DC8-32C7-9541-AE7B-16762FCBC0ED}" type="pres">
      <dgm:prSet presAssocID="{4CD3E19D-732B-F44D-9EE0-6FCAEAF489D2}" presName="composite4" presStyleCnt="0"/>
      <dgm:spPr/>
    </dgm:pt>
    <dgm:pt modelId="{1FE45BD9-D668-364E-AB5B-FE24155A4639}" type="pres">
      <dgm:prSet presAssocID="{4CD3E19D-732B-F44D-9EE0-6FCAEAF489D2}" presName="background4" presStyleLbl="node4" presStyleIdx="2" presStyleCnt="3"/>
      <dgm:spPr/>
    </dgm:pt>
    <dgm:pt modelId="{B8E31736-8D42-2343-BFE2-340DA15F9EEE}" type="pres">
      <dgm:prSet presAssocID="{4CD3E19D-732B-F44D-9EE0-6FCAEAF489D2}" presName="text4" presStyleLbl="fgAcc4" presStyleIdx="2" presStyleCnt="3">
        <dgm:presLayoutVars>
          <dgm:chPref val="3"/>
        </dgm:presLayoutVars>
      </dgm:prSet>
      <dgm:spPr/>
    </dgm:pt>
    <dgm:pt modelId="{4F7A01E6-B7A5-7844-B871-9C6A79A1C72F}" type="pres">
      <dgm:prSet presAssocID="{4CD3E19D-732B-F44D-9EE0-6FCAEAF489D2}" presName="hierChild5" presStyleCnt="0"/>
      <dgm:spPr/>
    </dgm:pt>
  </dgm:ptLst>
  <dgm:cxnLst>
    <dgm:cxn modelId="{E9BAE803-ED3E-BE43-900C-20F73C968A4B}" type="presOf" srcId="{452E688E-0E4A-7E44-BED7-6B29EEC39ED7}" destId="{EF8AFBB2-03DE-4749-AA7A-66FA87956279}" srcOrd="0" destOrd="0" presId="urn:microsoft.com/office/officeart/2005/8/layout/hierarchy1"/>
    <dgm:cxn modelId="{C641BA11-DD3E-D04D-BF71-4B2A2DF9A066}" srcId="{8B67D03F-08AA-2F44-BED5-EFA3A55D0B3B}" destId="{EB573FC0-E6A7-6048-8588-8C44E755359B}" srcOrd="0" destOrd="0" parTransId="{65B43589-87B3-B548-93FC-A5B00463AA3F}" sibTransId="{B4DFA8EA-964F-B94A-89B9-C6F7F4142C01}"/>
    <dgm:cxn modelId="{AB0FF11E-7423-FA49-943F-BD379531798B}" srcId="{B4B76897-DC09-DD4A-9318-FA1BCDA6E335}" destId="{C40B6EDB-D7F7-A344-9E73-41C14BEDE5BA}" srcOrd="0" destOrd="0" parTransId="{B74E2D41-717C-FA49-9A96-B946DEC98ECE}" sibTransId="{5BA7F80C-9E12-EB4B-99E0-2388D4414C24}"/>
    <dgm:cxn modelId="{83661022-AEA0-9848-8446-029957652DD8}" type="presOf" srcId="{5A9B357D-EE95-394B-B038-245D88E34882}" destId="{5CB57707-CCEC-2D45-A7A4-C275B5F3E8AE}" srcOrd="0" destOrd="0" presId="urn:microsoft.com/office/officeart/2005/8/layout/hierarchy1"/>
    <dgm:cxn modelId="{67042D36-E074-D549-95C7-382922AFA271}" type="presOf" srcId="{D30D5614-F6DD-1943-A55D-A0C87113690A}" destId="{0D7D7E00-CDF5-654F-9C40-8712A5A2583A}" srcOrd="0" destOrd="0" presId="urn:microsoft.com/office/officeart/2005/8/layout/hierarchy1"/>
    <dgm:cxn modelId="{44454A36-E3EC-7547-995E-2797BB1BEE30}" type="presOf" srcId="{1E8946CC-D216-B64F-9EF1-0FE7AC918487}" destId="{BE478A4A-5D1C-F842-8764-776F88FEFBE6}" srcOrd="0" destOrd="0" presId="urn:microsoft.com/office/officeart/2005/8/layout/hierarchy1"/>
    <dgm:cxn modelId="{B647094B-EA40-5E44-876A-010558DDF260}" type="presOf" srcId="{2458F453-7082-3F48-9F2F-B9F6242400A3}" destId="{AA3B8585-09FC-5748-A24F-2DFA804D0D7A}" srcOrd="0" destOrd="0" presId="urn:microsoft.com/office/officeart/2005/8/layout/hierarchy1"/>
    <dgm:cxn modelId="{477A184B-5BE5-084A-B8A2-A6E75E11943A}" type="presOf" srcId="{65B43589-87B3-B548-93FC-A5B00463AA3F}" destId="{9689DC85-1ABC-1847-BCE4-72EE73AC4089}" srcOrd="0" destOrd="0" presId="urn:microsoft.com/office/officeart/2005/8/layout/hierarchy1"/>
    <dgm:cxn modelId="{E92DC053-6A31-7449-9D5B-26CF865D5D75}" type="presOf" srcId="{EB573FC0-E6A7-6048-8588-8C44E755359B}" destId="{58999A62-27DE-674D-8A5E-B7D4BEA81E48}" srcOrd="0" destOrd="0" presId="urn:microsoft.com/office/officeart/2005/8/layout/hierarchy1"/>
    <dgm:cxn modelId="{5930CF60-777E-AD4E-AE19-7683B874227D}" type="presOf" srcId="{DE22881F-C1AB-564E-8888-15637610D673}" destId="{A400DD86-2DA8-9C43-8424-25EF1CBB3BD1}" srcOrd="0" destOrd="0" presId="urn:microsoft.com/office/officeart/2005/8/layout/hierarchy1"/>
    <dgm:cxn modelId="{557D8668-7513-0642-87B2-8F3E8BF4DCBE}" type="presOf" srcId="{1ED824D0-9836-1D43-A344-449DFC7CD482}" destId="{9564A656-63D1-B54F-875D-6050F5124CBE}" srcOrd="0" destOrd="0" presId="urn:microsoft.com/office/officeart/2005/8/layout/hierarchy1"/>
    <dgm:cxn modelId="{65413D79-5CAE-F145-8912-EF1E05825541}" srcId="{775CD2E3-8861-504A-855E-D513088E82EF}" destId="{D30D5614-F6DD-1943-A55D-A0C87113690A}" srcOrd="1" destOrd="0" parTransId="{452E688E-0E4A-7E44-BED7-6B29EEC39ED7}" sibTransId="{CE938F82-C1C5-0647-939E-E55B9BD82D27}"/>
    <dgm:cxn modelId="{1D84EB82-E226-BE46-BDE1-F982801E5AA5}" srcId="{1E8946CC-D216-B64F-9EF1-0FE7AC918487}" destId="{41250C0D-13BB-4A47-A5D5-71506C3C6FAB}" srcOrd="0" destOrd="0" parTransId="{DE22881F-C1AB-564E-8888-15637610D673}" sibTransId="{A0F62354-0E06-CC47-B7BF-0C41B4742C4A}"/>
    <dgm:cxn modelId="{FE728990-CF70-E149-B6E1-61198298BDEE}" type="presOf" srcId="{8B67D03F-08AA-2F44-BED5-EFA3A55D0B3B}" destId="{2066D2ED-235F-CB45-A865-8C94876781E7}" srcOrd="0" destOrd="0" presId="urn:microsoft.com/office/officeart/2005/8/layout/hierarchy1"/>
    <dgm:cxn modelId="{49C7AF9B-C4A3-BE45-A96B-AACA687A9DB8}" type="presOf" srcId="{77922486-B64F-C14C-9DC6-15D4110E32A4}" destId="{41FA17D1-FA01-E445-8EEF-7C4F3ABCC206}" srcOrd="0" destOrd="0" presId="urn:microsoft.com/office/officeart/2005/8/layout/hierarchy1"/>
    <dgm:cxn modelId="{CD94C79B-DA00-C740-8DF9-45A37913C709}" srcId="{8B67D03F-08AA-2F44-BED5-EFA3A55D0B3B}" destId="{0E2CB75A-54C2-794C-924C-B61E79BD9C8D}" srcOrd="1" destOrd="0" parTransId="{77922486-B64F-C14C-9DC6-15D4110E32A4}" sibTransId="{0FCE1075-0BE0-AC42-B346-AF37F87DFA6D}"/>
    <dgm:cxn modelId="{A93417AC-6A79-6040-B546-5A314F28D2B9}" srcId="{775CD2E3-8861-504A-855E-D513088E82EF}" destId="{8B67D03F-08AA-2F44-BED5-EFA3A55D0B3B}" srcOrd="0" destOrd="0" parTransId="{2458F453-7082-3F48-9F2F-B9F6242400A3}" sibTransId="{5F6E443D-9F93-6044-BF47-4FF1C2CC7112}"/>
    <dgm:cxn modelId="{983086C1-D51C-7D42-97D1-5B13089CCF4E}" srcId="{C40B6EDB-D7F7-A344-9E73-41C14BEDE5BA}" destId="{775CD2E3-8861-504A-855E-D513088E82EF}" srcOrd="1" destOrd="0" parTransId="{1ED824D0-9836-1D43-A344-449DFC7CD482}" sibTransId="{0C00A495-B871-5648-8C28-44DA69579220}"/>
    <dgm:cxn modelId="{3232B7C2-C067-5E4C-BDDD-8E46E559CCC1}" type="presOf" srcId="{CEFC770A-F62F-6748-9375-C7E620BC3DB4}" destId="{CF219B9D-1142-654B-8243-FD7107D09508}" srcOrd="0" destOrd="0" presId="urn:microsoft.com/office/officeart/2005/8/layout/hierarchy1"/>
    <dgm:cxn modelId="{E22DA1C5-488E-DD4C-B133-D3FC7F99566A}" type="presOf" srcId="{4CD3E19D-732B-F44D-9EE0-6FCAEAF489D2}" destId="{B8E31736-8D42-2343-BFE2-340DA15F9EEE}" srcOrd="0" destOrd="0" presId="urn:microsoft.com/office/officeart/2005/8/layout/hierarchy1"/>
    <dgm:cxn modelId="{60005AC7-A263-CA4C-8B3D-AFE5C16AD80B}" type="presOf" srcId="{775CD2E3-8861-504A-855E-D513088E82EF}" destId="{3F1C269E-7E71-4945-BFEC-CD7D0BAEC1C4}" srcOrd="0" destOrd="0" presId="urn:microsoft.com/office/officeart/2005/8/layout/hierarchy1"/>
    <dgm:cxn modelId="{5BF77BCA-7AC9-0841-9ACF-AA2576412325}" srcId="{C40B6EDB-D7F7-A344-9E73-41C14BEDE5BA}" destId="{1E8946CC-D216-B64F-9EF1-0FE7AC918487}" srcOrd="0" destOrd="0" parTransId="{CEFC770A-F62F-6748-9375-C7E620BC3DB4}" sibTransId="{1FAB42E1-E665-BC4D-A830-5653EDDBB94B}"/>
    <dgm:cxn modelId="{BF105AD1-1E1E-6F4B-A16F-5783B9CDA973}" type="presOf" srcId="{41250C0D-13BB-4A47-A5D5-71506C3C6FAB}" destId="{1ABDF39C-8D54-4343-AD17-788D5FEAB2D3}" srcOrd="0" destOrd="0" presId="urn:microsoft.com/office/officeart/2005/8/layout/hierarchy1"/>
    <dgm:cxn modelId="{FEE0B1D2-8EC3-C642-9021-78EEA6B60EF2}" srcId="{D30D5614-F6DD-1943-A55D-A0C87113690A}" destId="{4CD3E19D-732B-F44D-9EE0-6FCAEAF489D2}" srcOrd="0" destOrd="0" parTransId="{5A9B357D-EE95-394B-B038-245D88E34882}" sibTransId="{BBFD8539-0A06-2D42-AC6F-72CE5D1B69B8}"/>
    <dgm:cxn modelId="{D1E843E3-5530-4349-8E07-611F7E66D851}" type="presOf" srcId="{C40B6EDB-D7F7-A344-9E73-41C14BEDE5BA}" destId="{C0455EB9-ADE6-2F44-8298-C80A76823ABA}" srcOrd="0" destOrd="0" presId="urn:microsoft.com/office/officeart/2005/8/layout/hierarchy1"/>
    <dgm:cxn modelId="{25E31CE9-C1A6-804F-9CC0-415A63620E83}" type="presOf" srcId="{0E2CB75A-54C2-794C-924C-B61E79BD9C8D}" destId="{021BAE65-DFF4-E240-BC6B-DC6FC4C42CB2}" srcOrd="0" destOrd="0" presId="urn:microsoft.com/office/officeart/2005/8/layout/hierarchy1"/>
    <dgm:cxn modelId="{8E6C79ED-E61D-5D4F-B03C-4227E84A6B51}" type="presOf" srcId="{B4B76897-DC09-DD4A-9318-FA1BCDA6E335}" destId="{80D9E3F4-A098-EE42-8A60-D6DBAF16730C}" srcOrd="0" destOrd="0" presId="urn:microsoft.com/office/officeart/2005/8/layout/hierarchy1"/>
    <dgm:cxn modelId="{6782FE11-77C6-5643-ACD5-A43754DAD436}" type="presParOf" srcId="{80D9E3F4-A098-EE42-8A60-D6DBAF16730C}" destId="{A31572D4-B476-E243-B59C-077659184B11}" srcOrd="0" destOrd="0" presId="urn:microsoft.com/office/officeart/2005/8/layout/hierarchy1"/>
    <dgm:cxn modelId="{1CCAD668-A69A-4844-AD01-693647B21990}" type="presParOf" srcId="{A31572D4-B476-E243-B59C-077659184B11}" destId="{810E77BE-D044-6742-B269-6102D969219E}" srcOrd="0" destOrd="0" presId="urn:microsoft.com/office/officeart/2005/8/layout/hierarchy1"/>
    <dgm:cxn modelId="{37970E7B-45B6-1E42-964B-F7EBDEBB7D2E}" type="presParOf" srcId="{810E77BE-D044-6742-B269-6102D969219E}" destId="{73CDECBC-6C2F-7D49-A52F-0D944CCEED65}" srcOrd="0" destOrd="0" presId="urn:microsoft.com/office/officeart/2005/8/layout/hierarchy1"/>
    <dgm:cxn modelId="{73E68F52-FC14-C545-A512-5EE4BAC77A85}" type="presParOf" srcId="{810E77BE-D044-6742-B269-6102D969219E}" destId="{C0455EB9-ADE6-2F44-8298-C80A76823ABA}" srcOrd="1" destOrd="0" presId="urn:microsoft.com/office/officeart/2005/8/layout/hierarchy1"/>
    <dgm:cxn modelId="{C2DBDBFB-5C09-F04D-B7F1-B2A5A3B27CA3}" type="presParOf" srcId="{A31572D4-B476-E243-B59C-077659184B11}" destId="{5A8AC8B5-B601-1F47-960D-050CC279DC48}" srcOrd="1" destOrd="0" presId="urn:microsoft.com/office/officeart/2005/8/layout/hierarchy1"/>
    <dgm:cxn modelId="{BF041F90-B317-CF45-ACAC-AE8FEA9CA4B6}" type="presParOf" srcId="{5A8AC8B5-B601-1F47-960D-050CC279DC48}" destId="{CF219B9D-1142-654B-8243-FD7107D09508}" srcOrd="0" destOrd="0" presId="urn:microsoft.com/office/officeart/2005/8/layout/hierarchy1"/>
    <dgm:cxn modelId="{DA8725EA-6BAE-7246-9288-A0AC4B8F2E30}" type="presParOf" srcId="{5A8AC8B5-B601-1F47-960D-050CC279DC48}" destId="{4A2A8777-3D0D-5C4F-A689-70C587554D93}" srcOrd="1" destOrd="0" presId="urn:microsoft.com/office/officeart/2005/8/layout/hierarchy1"/>
    <dgm:cxn modelId="{568AE475-1692-6041-B453-44B7BCB7D58F}" type="presParOf" srcId="{4A2A8777-3D0D-5C4F-A689-70C587554D93}" destId="{EDC33C12-C3BE-8F44-A374-16A3D6B65E5C}" srcOrd="0" destOrd="0" presId="urn:microsoft.com/office/officeart/2005/8/layout/hierarchy1"/>
    <dgm:cxn modelId="{3AE60214-4BA3-0244-A521-8987FC5EB723}" type="presParOf" srcId="{EDC33C12-C3BE-8F44-A374-16A3D6B65E5C}" destId="{6F8BFAEA-6FC5-A745-BAB0-F83A91546E76}" srcOrd="0" destOrd="0" presId="urn:microsoft.com/office/officeart/2005/8/layout/hierarchy1"/>
    <dgm:cxn modelId="{88BFB27A-FF89-B44B-8EA4-F2608BEEA20A}" type="presParOf" srcId="{EDC33C12-C3BE-8F44-A374-16A3D6B65E5C}" destId="{BE478A4A-5D1C-F842-8764-776F88FEFBE6}" srcOrd="1" destOrd="0" presId="urn:microsoft.com/office/officeart/2005/8/layout/hierarchy1"/>
    <dgm:cxn modelId="{3D4AF400-7831-4F45-A2B8-D8BD89920AE9}" type="presParOf" srcId="{4A2A8777-3D0D-5C4F-A689-70C587554D93}" destId="{33676802-6AAF-204B-9BF7-6D5854462224}" srcOrd="1" destOrd="0" presId="urn:microsoft.com/office/officeart/2005/8/layout/hierarchy1"/>
    <dgm:cxn modelId="{7665FAE7-472B-9E4B-AE3A-6E5E5CC4884E}" type="presParOf" srcId="{33676802-6AAF-204B-9BF7-6D5854462224}" destId="{A400DD86-2DA8-9C43-8424-25EF1CBB3BD1}" srcOrd="0" destOrd="0" presId="urn:microsoft.com/office/officeart/2005/8/layout/hierarchy1"/>
    <dgm:cxn modelId="{56B2467D-9358-4F4D-B223-D19DD1E75ED6}" type="presParOf" srcId="{33676802-6AAF-204B-9BF7-6D5854462224}" destId="{BD5574F4-4D7A-BC48-B084-2C63B20598CB}" srcOrd="1" destOrd="0" presId="urn:microsoft.com/office/officeart/2005/8/layout/hierarchy1"/>
    <dgm:cxn modelId="{FF670542-C74D-D34B-A81B-0EE5ADE51D05}" type="presParOf" srcId="{BD5574F4-4D7A-BC48-B084-2C63B20598CB}" destId="{A9829ECE-661D-BC4E-AA56-E03C6A5DDD64}" srcOrd="0" destOrd="0" presId="urn:microsoft.com/office/officeart/2005/8/layout/hierarchy1"/>
    <dgm:cxn modelId="{BF076F57-E935-0346-A9E4-5EE38A0B2A64}" type="presParOf" srcId="{A9829ECE-661D-BC4E-AA56-E03C6A5DDD64}" destId="{FD0E5D50-8650-124A-9284-40F85E8D1400}" srcOrd="0" destOrd="0" presId="urn:microsoft.com/office/officeart/2005/8/layout/hierarchy1"/>
    <dgm:cxn modelId="{2B60E630-0B00-784E-A28C-A54F26A91FAE}" type="presParOf" srcId="{A9829ECE-661D-BC4E-AA56-E03C6A5DDD64}" destId="{1ABDF39C-8D54-4343-AD17-788D5FEAB2D3}" srcOrd="1" destOrd="0" presId="urn:microsoft.com/office/officeart/2005/8/layout/hierarchy1"/>
    <dgm:cxn modelId="{1696B702-6571-8E4E-9585-44C95A75CED2}" type="presParOf" srcId="{BD5574F4-4D7A-BC48-B084-2C63B20598CB}" destId="{5EBF574A-8E14-B148-B41B-EDE319DB0BF9}" srcOrd="1" destOrd="0" presId="urn:microsoft.com/office/officeart/2005/8/layout/hierarchy1"/>
    <dgm:cxn modelId="{63DD686D-7753-3C46-AEEB-E4A10E1BBA3D}" type="presParOf" srcId="{5A8AC8B5-B601-1F47-960D-050CC279DC48}" destId="{9564A656-63D1-B54F-875D-6050F5124CBE}" srcOrd="2" destOrd="0" presId="urn:microsoft.com/office/officeart/2005/8/layout/hierarchy1"/>
    <dgm:cxn modelId="{5A1B8804-FD55-1F45-9E9A-FF0F816835C1}" type="presParOf" srcId="{5A8AC8B5-B601-1F47-960D-050CC279DC48}" destId="{A2EFE2E9-BA0F-F74F-8778-A50D558BCB59}" srcOrd="3" destOrd="0" presId="urn:microsoft.com/office/officeart/2005/8/layout/hierarchy1"/>
    <dgm:cxn modelId="{5BC0BD67-2327-C745-BB04-FD5855ED6320}" type="presParOf" srcId="{A2EFE2E9-BA0F-F74F-8778-A50D558BCB59}" destId="{50E12D5D-FBBE-1442-8D69-281FC40C7DE3}" srcOrd="0" destOrd="0" presId="urn:microsoft.com/office/officeart/2005/8/layout/hierarchy1"/>
    <dgm:cxn modelId="{7D6DB50B-9B0C-B346-BE0F-B04B55C12FE6}" type="presParOf" srcId="{50E12D5D-FBBE-1442-8D69-281FC40C7DE3}" destId="{0C106A96-F6A8-A746-BF6B-DE84ABDE8EAC}" srcOrd="0" destOrd="0" presId="urn:microsoft.com/office/officeart/2005/8/layout/hierarchy1"/>
    <dgm:cxn modelId="{FEE01C56-4820-3A43-8B94-D4A1F7039240}" type="presParOf" srcId="{50E12D5D-FBBE-1442-8D69-281FC40C7DE3}" destId="{3F1C269E-7E71-4945-BFEC-CD7D0BAEC1C4}" srcOrd="1" destOrd="0" presId="urn:microsoft.com/office/officeart/2005/8/layout/hierarchy1"/>
    <dgm:cxn modelId="{499FFAE8-5E04-144D-BC67-15971CD8EE6A}" type="presParOf" srcId="{A2EFE2E9-BA0F-F74F-8778-A50D558BCB59}" destId="{B15608C3-2262-DA44-A897-9A5FD2C175CC}" srcOrd="1" destOrd="0" presId="urn:microsoft.com/office/officeart/2005/8/layout/hierarchy1"/>
    <dgm:cxn modelId="{8E16B901-EA2F-EB41-92F8-CC814ACAB48B}" type="presParOf" srcId="{B15608C3-2262-DA44-A897-9A5FD2C175CC}" destId="{AA3B8585-09FC-5748-A24F-2DFA804D0D7A}" srcOrd="0" destOrd="0" presId="urn:microsoft.com/office/officeart/2005/8/layout/hierarchy1"/>
    <dgm:cxn modelId="{F342B8E4-A172-6C45-BBD1-2153A6B9B4EB}" type="presParOf" srcId="{B15608C3-2262-DA44-A897-9A5FD2C175CC}" destId="{3331EA6E-56AC-CC4A-8981-86702E370FBF}" srcOrd="1" destOrd="0" presId="urn:microsoft.com/office/officeart/2005/8/layout/hierarchy1"/>
    <dgm:cxn modelId="{E433B718-421C-014F-A312-EE432A6B0A6E}" type="presParOf" srcId="{3331EA6E-56AC-CC4A-8981-86702E370FBF}" destId="{B49DE758-B7BB-4845-AA0B-300148626021}" srcOrd="0" destOrd="0" presId="urn:microsoft.com/office/officeart/2005/8/layout/hierarchy1"/>
    <dgm:cxn modelId="{6222B481-0EE7-6A49-8791-44279901784A}" type="presParOf" srcId="{B49DE758-B7BB-4845-AA0B-300148626021}" destId="{34A28FAC-538A-9640-996A-7908C63FE03A}" srcOrd="0" destOrd="0" presId="urn:microsoft.com/office/officeart/2005/8/layout/hierarchy1"/>
    <dgm:cxn modelId="{AF351556-985F-3140-B373-9CF1DB89BCC3}" type="presParOf" srcId="{B49DE758-B7BB-4845-AA0B-300148626021}" destId="{2066D2ED-235F-CB45-A865-8C94876781E7}" srcOrd="1" destOrd="0" presId="urn:microsoft.com/office/officeart/2005/8/layout/hierarchy1"/>
    <dgm:cxn modelId="{5A8C50A2-2A37-694C-B096-6DA1219E3078}" type="presParOf" srcId="{3331EA6E-56AC-CC4A-8981-86702E370FBF}" destId="{67016BEF-D3E0-BF46-A6D1-11F8FD31A5F8}" srcOrd="1" destOrd="0" presId="urn:microsoft.com/office/officeart/2005/8/layout/hierarchy1"/>
    <dgm:cxn modelId="{C27D01EF-2AC6-544D-96D7-2C7AA6DA1EEC}" type="presParOf" srcId="{67016BEF-D3E0-BF46-A6D1-11F8FD31A5F8}" destId="{9689DC85-1ABC-1847-BCE4-72EE73AC4089}" srcOrd="0" destOrd="0" presId="urn:microsoft.com/office/officeart/2005/8/layout/hierarchy1"/>
    <dgm:cxn modelId="{FEFC2944-6831-D841-9207-FE77D3971DF8}" type="presParOf" srcId="{67016BEF-D3E0-BF46-A6D1-11F8FD31A5F8}" destId="{BAE694F8-731C-A143-98D1-3E08B8E1FD7F}" srcOrd="1" destOrd="0" presId="urn:microsoft.com/office/officeart/2005/8/layout/hierarchy1"/>
    <dgm:cxn modelId="{2A1FB193-A335-A74A-9A7D-1DAECDA6C9EF}" type="presParOf" srcId="{BAE694F8-731C-A143-98D1-3E08B8E1FD7F}" destId="{69FE94C4-8E92-194E-BD5A-BCD98751CAC7}" srcOrd="0" destOrd="0" presId="urn:microsoft.com/office/officeart/2005/8/layout/hierarchy1"/>
    <dgm:cxn modelId="{22AE66B5-8F26-3E45-AF66-1717FC68B354}" type="presParOf" srcId="{69FE94C4-8E92-194E-BD5A-BCD98751CAC7}" destId="{6F9065B7-C0CF-3B4A-98EB-44DFAD312A59}" srcOrd="0" destOrd="0" presId="urn:microsoft.com/office/officeart/2005/8/layout/hierarchy1"/>
    <dgm:cxn modelId="{F446580D-4541-BA4D-A4B5-0E4088C6DDEC}" type="presParOf" srcId="{69FE94C4-8E92-194E-BD5A-BCD98751CAC7}" destId="{58999A62-27DE-674D-8A5E-B7D4BEA81E48}" srcOrd="1" destOrd="0" presId="urn:microsoft.com/office/officeart/2005/8/layout/hierarchy1"/>
    <dgm:cxn modelId="{990FA800-57C4-0442-A525-9DCD3BAEF644}" type="presParOf" srcId="{BAE694F8-731C-A143-98D1-3E08B8E1FD7F}" destId="{ED5D77D1-A6F2-644F-A7F7-238E87D19924}" srcOrd="1" destOrd="0" presId="urn:microsoft.com/office/officeart/2005/8/layout/hierarchy1"/>
    <dgm:cxn modelId="{1BFEF570-64E8-D445-8F7B-E76EA4C91C58}" type="presParOf" srcId="{67016BEF-D3E0-BF46-A6D1-11F8FD31A5F8}" destId="{41FA17D1-FA01-E445-8EEF-7C4F3ABCC206}" srcOrd="2" destOrd="0" presId="urn:microsoft.com/office/officeart/2005/8/layout/hierarchy1"/>
    <dgm:cxn modelId="{5B91D37F-D2DB-844F-96DD-126A6C6F10AF}" type="presParOf" srcId="{67016BEF-D3E0-BF46-A6D1-11F8FD31A5F8}" destId="{35844B0C-658C-824C-9A75-8528092ECD8B}" srcOrd="3" destOrd="0" presId="urn:microsoft.com/office/officeart/2005/8/layout/hierarchy1"/>
    <dgm:cxn modelId="{D1D08C9F-D21F-5B4C-8F67-A814CC84436A}" type="presParOf" srcId="{35844B0C-658C-824C-9A75-8528092ECD8B}" destId="{2B091A19-B086-6645-AB8E-914112946437}" srcOrd="0" destOrd="0" presId="urn:microsoft.com/office/officeart/2005/8/layout/hierarchy1"/>
    <dgm:cxn modelId="{98ED5CE4-81EB-E548-A06E-50F0106274E5}" type="presParOf" srcId="{2B091A19-B086-6645-AB8E-914112946437}" destId="{A7B32FE1-2512-414B-957C-B0A66EDB8EAB}" srcOrd="0" destOrd="0" presId="urn:microsoft.com/office/officeart/2005/8/layout/hierarchy1"/>
    <dgm:cxn modelId="{C45CB52F-1806-194B-930E-2F88BDC922A0}" type="presParOf" srcId="{2B091A19-B086-6645-AB8E-914112946437}" destId="{021BAE65-DFF4-E240-BC6B-DC6FC4C42CB2}" srcOrd="1" destOrd="0" presId="urn:microsoft.com/office/officeart/2005/8/layout/hierarchy1"/>
    <dgm:cxn modelId="{19980E79-A35A-9D4C-B7FA-EB4325E34D81}" type="presParOf" srcId="{35844B0C-658C-824C-9A75-8528092ECD8B}" destId="{0F6C2796-11B3-074E-8CC0-19E009830D43}" srcOrd="1" destOrd="0" presId="urn:microsoft.com/office/officeart/2005/8/layout/hierarchy1"/>
    <dgm:cxn modelId="{BCD46BE8-1EFA-4E44-AF9B-DEA1E8F7113C}" type="presParOf" srcId="{B15608C3-2262-DA44-A897-9A5FD2C175CC}" destId="{EF8AFBB2-03DE-4749-AA7A-66FA87956279}" srcOrd="2" destOrd="0" presId="urn:microsoft.com/office/officeart/2005/8/layout/hierarchy1"/>
    <dgm:cxn modelId="{CF32D182-88A5-D440-9907-CEAD609A0073}" type="presParOf" srcId="{B15608C3-2262-DA44-A897-9A5FD2C175CC}" destId="{18C3373C-34C4-9E4E-B55E-D77DB326587B}" srcOrd="3" destOrd="0" presId="urn:microsoft.com/office/officeart/2005/8/layout/hierarchy1"/>
    <dgm:cxn modelId="{12A8E000-064F-9C44-B576-EBAC9F1FB3C6}" type="presParOf" srcId="{18C3373C-34C4-9E4E-B55E-D77DB326587B}" destId="{A36A8403-15AF-694E-886D-37E8329103DA}" srcOrd="0" destOrd="0" presId="urn:microsoft.com/office/officeart/2005/8/layout/hierarchy1"/>
    <dgm:cxn modelId="{B362675D-B7A7-094F-A48F-5323B459807B}" type="presParOf" srcId="{A36A8403-15AF-694E-886D-37E8329103DA}" destId="{92A3E5F8-1964-3F4A-929D-EBFD1C595346}" srcOrd="0" destOrd="0" presId="urn:microsoft.com/office/officeart/2005/8/layout/hierarchy1"/>
    <dgm:cxn modelId="{7CF674D1-6B37-7346-9513-FD6C811A2C4D}" type="presParOf" srcId="{A36A8403-15AF-694E-886D-37E8329103DA}" destId="{0D7D7E00-CDF5-654F-9C40-8712A5A2583A}" srcOrd="1" destOrd="0" presId="urn:microsoft.com/office/officeart/2005/8/layout/hierarchy1"/>
    <dgm:cxn modelId="{27E477CD-E63E-9249-9B9F-6BC168637A09}" type="presParOf" srcId="{18C3373C-34C4-9E4E-B55E-D77DB326587B}" destId="{49760AE5-8C48-BD43-81B7-C2E39E68042D}" srcOrd="1" destOrd="0" presId="urn:microsoft.com/office/officeart/2005/8/layout/hierarchy1"/>
    <dgm:cxn modelId="{B9E40885-26E0-5F4D-9CC3-E6540E239A0B}" type="presParOf" srcId="{49760AE5-8C48-BD43-81B7-C2E39E68042D}" destId="{5CB57707-CCEC-2D45-A7A4-C275B5F3E8AE}" srcOrd="0" destOrd="0" presId="urn:microsoft.com/office/officeart/2005/8/layout/hierarchy1"/>
    <dgm:cxn modelId="{9EFDC41A-382A-A249-BBFC-5A0390A16D87}" type="presParOf" srcId="{49760AE5-8C48-BD43-81B7-C2E39E68042D}" destId="{AA7E4C71-8F9F-3B4C-A54D-2B37DB4FD244}" srcOrd="1" destOrd="0" presId="urn:microsoft.com/office/officeart/2005/8/layout/hierarchy1"/>
    <dgm:cxn modelId="{BDC207A3-3F73-5E49-A505-C19C97FA5463}" type="presParOf" srcId="{AA7E4C71-8F9F-3B4C-A54D-2B37DB4FD244}" destId="{09302DC8-32C7-9541-AE7B-16762FCBC0ED}" srcOrd="0" destOrd="0" presId="urn:microsoft.com/office/officeart/2005/8/layout/hierarchy1"/>
    <dgm:cxn modelId="{71D3B15F-144B-574C-9318-AEF17A91D21F}" type="presParOf" srcId="{09302DC8-32C7-9541-AE7B-16762FCBC0ED}" destId="{1FE45BD9-D668-364E-AB5B-FE24155A4639}" srcOrd="0" destOrd="0" presId="urn:microsoft.com/office/officeart/2005/8/layout/hierarchy1"/>
    <dgm:cxn modelId="{6E9D0007-BBAD-D34E-81BC-D82FD1584BEC}" type="presParOf" srcId="{09302DC8-32C7-9541-AE7B-16762FCBC0ED}" destId="{B8E31736-8D42-2343-BFE2-340DA15F9EEE}" srcOrd="1" destOrd="0" presId="urn:microsoft.com/office/officeart/2005/8/layout/hierarchy1"/>
    <dgm:cxn modelId="{CCD2B047-14E9-1F41-AE91-D706E5BCFEEB}" type="presParOf" srcId="{AA7E4C71-8F9F-3B4C-A54D-2B37DB4FD244}" destId="{4F7A01E6-B7A5-7844-B871-9C6A79A1C7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D77F64-B00C-E644-B526-CEA433E8F7D2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08CE4E8-0EB1-CF42-B5AB-7630970C4C51}">
      <dgm:prSet phldrT="[Texto]"/>
      <dgm:spPr/>
      <dgm:t>
        <a:bodyPr/>
        <a:lstStyle/>
        <a:p>
          <a:r>
            <a:rPr lang="pt-BR" dirty="0"/>
            <a:t>Biomarcadores</a:t>
          </a:r>
        </a:p>
      </dgm:t>
    </dgm:pt>
    <dgm:pt modelId="{DD80A308-374A-884A-BE6A-951D529E7B53}" type="parTrans" cxnId="{CCFDA38F-6172-C545-A8D0-D689EB13FE24}">
      <dgm:prSet/>
      <dgm:spPr/>
      <dgm:t>
        <a:bodyPr/>
        <a:lstStyle/>
        <a:p>
          <a:endParaRPr lang="pt-BR"/>
        </a:p>
      </dgm:t>
    </dgm:pt>
    <dgm:pt modelId="{7910E57C-5037-8E48-8162-CF899091D68A}" type="sibTrans" cxnId="{CCFDA38F-6172-C545-A8D0-D689EB13FE24}">
      <dgm:prSet/>
      <dgm:spPr/>
      <dgm:t>
        <a:bodyPr/>
        <a:lstStyle/>
        <a:p>
          <a:endParaRPr lang="pt-BR"/>
        </a:p>
      </dgm:t>
    </dgm:pt>
    <dgm:pt modelId="{13AB485B-90BA-3042-B437-8821C55F47C9}">
      <dgm:prSet phldrT="[Texto]"/>
      <dgm:spPr/>
      <dgm:t>
        <a:bodyPr/>
        <a:lstStyle/>
        <a:p>
          <a:r>
            <a:rPr lang="pt-BR" dirty="0"/>
            <a:t>Seleção correta</a:t>
          </a:r>
        </a:p>
      </dgm:t>
    </dgm:pt>
    <dgm:pt modelId="{7DDB7151-A05C-4145-A5FA-FC05BE9D8D86}" type="parTrans" cxnId="{92E4DD24-9B8B-F443-AEB1-50F1F2F45C49}">
      <dgm:prSet/>
      <dgm:spPr/>
      <dgm:t>
        <a:bodyPr/>
        <a:lstStyle/>
        <a:p>
          <a:endParaRPr lang="pt-BR"/>
        </a:p>
      </dgm:t>
    </dgm:pt>
    <dgm:pt modelId="{5E79D28A-52A0-3B41-AEF5-D0101367803B}" type="sibTrans" cxnId="{92E4DD24-9B8B-F443-AEB1-50F1F2F45C49}">
      <dgm:prSet/>
      <dgm:spPr/>
      <dgm:t>
        <a:bodyPr/>
        <a:lstStyle/>
        <a:p>
          <a:endParaRPr lang="pt-BR"/>
        </a:p>
      </dgm:t>
    </dgm:pt>
    <dgm:pt modelId="{D7D7400A-6C1B-044E-8A41-7582AC63F339}">
      <dgm:prSet phldrT="[Texto]"/>
      <dgm:spPr/>
      <dgm:t>
        <a:bodyPr/>
        <a:lstStyle/>
        <a:p>
          <a:r>
            <a:rPr lang="pt-BR" dirty="0"/>
            <a:t>Maior benefício terapêutico</a:t>
          </a:r>
        </a:p>
      </dgm:t>
    </dgm:pt>
    <dgm:pt modelId="{937E2379-3CA7-2F47-861D-476A63A1C7ED}" type="parTrans" cxnId="{D928B8D5-A558-E14F-9687-2A4693C8D247}">
      <dgm:prSet/>
      <dgm:spPr/>
      <dgm:t>
        <a:bodyPr/>
        <a:lstStyle/>
        <a:p>
          <a:endParaRPr lang="pt-BR"/>
        </a:p>
      </dgm:t>
    </dgm:pt>
    <dgm:pt modelId="{07C399BE-F9FC-984F-AE0E-1C20483B7721}" type="sibTrans" cxnId="{D928B8D5-A558-E14F-9687-2A4693C8D247}">
      <dgm:prSet/>
      <dgm:spPr/>
      <dgm:t>
        <a:bodyPr/>
        <a:lstStyle/>
        <a:p>
          <a:endParaRPr lang="pt-BR"/>
        </a:p>
      </dgm:t>
    </dgm:pt>
    <dgm:pt modelId="{A9B94F70-EBE2-DF48-88BD-18CAF3E0C588}" type="pres">
      <dgm:prSet presAssocID="{5BD77F64-B00C-E644-B526-CEA433E8F7D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5B0AC06-935D-9943-8900-AB734B62D446}" type="pres">
      <dgm:prSet presAssocID="{B08CE4E8-0EB1-CF42-B5AB-7630970C4C51}" presName="Accent1" presStyleCnt="0"/>
      <dgm:spPr/>
    </dgm:pt>
    <dgm:pt modelId="{55839C63-7DF0-3D48-8316-94E36818A158}" type="pres">
      <dgm:prSet presAssocID="{B08CE4E8-0EB1-CF42-B5AB-7630970C4C51}" presName="Accent" presStyleLbl="node1" presStyleIdx="0" presStyleCnt="3"/>
      <dgm:spPr/>
    </dgm:pt>
    <dgm:pt modelId="{A88F8892-031C-BE43-A2F8-6FF095843D5C}" type="pres">
      <dgm:prSet presAssocID="{B08CE4E8-0EB1-CF42-B5AB-7630970C4C5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71CD095-7C2D-CA4E-8E10-2717184457AD}" type="pres">
      <dgm:prSet presAssocID="{13AB485B-90BA-3042-B437-8821C55F47C9}" presName="Accent2" presStyleCnt="0"/>
      <dgm:spPr/>
    </dgm:pt>
    <dgm:pt modelId="{619AB60F-9A32-2146-A651-4BBB53E288E2}" type="pres">
      <dgm:prSet presAssocID="{13AB485B-90BA-3042-B437-8821C55F47C9}" presName="Accent" presStyleLbl="node1" presStyleIdx="1" presStyleCnt="3"/>
      <dgm:spPr/>
    </dgm:pt>
    <dgm:pt modelId="{E51ADE66-3F53-A64F-94C4-2843FB7ACA47}" type="pres">
      <dgm:prSet presAssocID="{13AB485B-90BA-3042-B437-8821C55F47C9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091F399B-958E-9644-8C53-01CC63C30FF8}" type="pres">
      <dgm:prSet presAssocID="{D7D7400A-6C1B-044E-8A41-7582AC63F339}" presName="Accent3" presStyleCnt="0"/>
      <dgm:spPr/>
    </dgm:pt>
    <dgm:pt modelId="{DBC27DA9-372B-C041-941D-0D4058945C98}" type="pres">
      <dgm:prSet presAssocID="{D7D7400A-6C1B-044E-8A41-7582AC63F339}" presName="Accent" presStyleLbl="node1" presStyleIdx="2" presStyleCnt="3"/>
      <dgm:spPr/>
    </dgm:pt>
    <dgm:pt modelId="{5051574E-0365-7049-8E17-BECEBB671B77}" type="pres">
      <dgm:prSet presAssocID="{D7D7400A-6C1B-044E-8A41-7582AC63F33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AA028F18-C474-4242-B4A5-9ADA53CCD909}" type="presOf" srcId="{D7D7400A-6C1B-044E-8A41-7582AC63F339}" destId="{5051574E-0365-7049-8E17-BECEBB671B77}" srcOrd="0" destOrd="0" presId="urn:microsoft.com/office/officeart/2009/layout/CircleArrowProcess"/>
    <dgm:cxn modelId="{92E4DD24-9B8B-F443-AEB1-50F1F2F45C49}" srcId="{5BD77F64-B00C-E644-B526-CEA433E8F7D2}" destId="{13AB485B-90BA-3042-B437-8821C55F47C9}" srcOrd="1" destOrd="0" parTransId="{7DDB7151-A05C-4145-A5FA-FC05BE9D8D86}" sibTransId="{5E79D28A-52A0-3B41-AEF5-D0101367803B}"/>
    <dgm:cxn modelId="{49801B5B-8699-344D-B1EF-DB3197D7AA0E}" type="presOf" srcId="{5BD77F64-B00C-E644-B526-CEA433E8F7D2}" destId="{A9B94F70-EBE2-DF48-88BD-18CAF3E0C588}" srcOrd="0" destOrd="0" presId="urn:microsoft.com/office/officeart/2009/layout/CircleArrowProcess"/>
    <dgm:cxn modelId="{DDDD2672-948F-8C43-9A8B-FDBC634618B5}" type="presOf" srcId="{B08CE4E8-0EB1-CF42-B5AB-7630970C4C51}" destId="{A88F8892-031C-BE43-A2F8-6FF095843D5C}" srcOrd="0" destOrd="0" presId="urn:microsoft.com/office/officeart/2009/layout/CircleArrowProcess"/>
    <dgm:cxn modelId="{6D0A3F78-5FF6-0C4F-85B4-09E2C10A20A9}" type="presOf" srcId="{13AB485B-90BA-3042-B437-8821C55F47C9}" destId="{E51ADE66-3F53-A64F-94C4-2843FB7ACA47}" srcOrd="0" destOrd="0" presId="urn:microsoft.com/office/officeart/2009/layout/CircleArrowProcess"/>
    <dgm:cxn modelId="{CCFDA38F-6172-C545-A8D0-D689EB13FE24}" srcId="{5BD77F64-B00C-E644-B526-CEA433E8F7D2}" destId="{B08CE4E8-0EB1-CF42-B5AB-7630970C4C51}" srcOrd="0" destOrd="0" parTransId="{DD80A308-374A-884A-BE6A-951D529E7B53}" sibTransId="{7910E57C-5037-8E48-8162-CF899091D68A}"/>
    <dgm:cxn modelId="{D928B8D5-A558-E14F-9687-2A4693C8D247}" srcId="{5BD77F64-B00C-E644-B526-CEA433E8F7D2}" destId="{D7D7400A-6C1B-044E-8A41-7582AC63F339}" srcOrd="2" destOrd="0" parTransId="{937E2379-3CA7-2F47-861D-476A63A1C7ED}" sibTransId="{07C399BE-F9FC-984F-AE0E-1C20483B7721}"/>
    <dgm:cxn modelId="{51E66AD3-4F21-6649-B7C1-B6587541BE34}" type="presParOf" srcId="{A9B94F70-EBE2-DF48-88BD-18CAF3E0C588}" destId="{D5B0AC06-935D-9943-8900-AB734B62D446}" srcOrd="0" destOrd="0" presId="urn:microsoft.com/office/officeart/2009/layout/CircleArrowProcess"/>
    <dgm:cxn modelId="{9FE738A6-BCBE-D145-91F2-C64774E0B720}" type="presParOf" srcId="{D5B0AC06-935D-9943-8900-AB734B62D446}" destId="{55839C63-7DF0-3D48-8316-94E36818A158}" srcOrd="0" destOrd="0" presId="urn:microsoft.com/office/officeart/2009/layout/CircleArrowProcess"/>
    <dgm:cxn modelId="{34705C65-79B6-BE49-A239-170B017E0850}" type="presParOf" srcId="{A9B94F70-EBE2-DF48-88BD-18CAF3E0C588}" destId="{A88F8892-031C-BE43-A2F8-6FF095843D5C}" srcOrd="1" destOrd="0" presId="urn:microsoft.com/office/officeart/2009/layout/CircleArrowProcess"/>
    <dgm:cxn modelId="{5AF4F073-F90C-454D-B0CD-8A89DD02EE76}" type="presParOf" srcId="{A9B94F70-EBE2-DF48-88BD-18CAF3E0C588}" destId="{871CD095-7C2D-CA4E-8E10-2717184457AD}" srcOrd="2" destOrd="0" presId="urn:microsoft.com/office/officeart/2009/layout/CircleArrowProcess"/>
    <dgm:cxn modelId="{0C4897D7-B46A-0E40-B4D1-3FFB35565C4B}" type="presParOf" srcId="{871CD095-7C2D-CA4E-8E10-2717184457AD}" destId="{619AB60F-9A32-2146-A651-4BBB53E288E2}" srcOrd="0" destOrd="0" presId="urn:microsoft.com/office/officeart/2009/layout/CircleArrowProcess"/>
    <dgm:cxn modelId="{42157033-D80C-0640-A03B-7B34FD39B01D}" type="presParOf" srcId="{A9B94F70-EBE2-DF48-88BD-18CAF3E0C588}" destId="{E51ADE66-3F53-A64F-94C4-2843FB7ACA47}" srcOrd="3" destOrd="0" presId="urn:microsoft.com/office/officeart/2009/layout/CircleArrowProcess"/>
    <dgm:cxn modelId="{B45A7AAE-9FD8-DB4B-B63B-49CF4A1555D4}" type="presParOf" srcId="{A9B94F70-EBE2-DF48-88BD-18CAF3E0C588}" destId="{091F399B-958E-9644-8C53-01CC63C30FF8}" srcOrd="4" destOrd="0" presId="urn:microsoft.com/office/officeart/2009/layout/CircleArrowProcess"/>
    <dgm:cxn modelId="{C69F2CED-EFB5-7F44-A83B-145408090BA1}" type="presParOf" srcId="{091F399B-958E-9644-8C53-01CC63C30FF8}" destId="{DBC27DA9-372B-C041-941D-0D4058945C98}" srcOrd="0" destOrd="0" presId="urn:microsoft.com/office/officeart/2009/layout/CircleArrowProcess"/>
    <dgm:cxn modelId="{05F74507-B124-0748-B9AE-AD63A1BD0063}" type="presParOf" srcId="{A9B94F70-EBE2-DF48-88BD-18CAF3E0C588}" destId="{5051574E-0365-7049-8E17-BECEBB671B7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A6126-2E1B-2B46-A820-46D5058D47BA}">
      <dsp:nvSpPr>
        <dsp:cNvPr id="0" name=""/>
        <dsp:cNvSpPr/>
      </dsp:nvSpPr>
      <dsp:spPr>
        <a:xfrm>
          <a:off x="679847" y="445"/>
          <a:ext cx="2628644" cy="1460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Calibri" panose="020F0502020204030204" pitchFamily="34" charset="0"/>
              <a:cs typeface="Calibri" panose="020F0502020204030204" pitchFamily="34" charset="0"/>
            </a:rPr>
            <a:t>MMR - IHQ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Calibri" panose="020F0502020204030204" pitchFamily="34" charset="0"/>
              <a:cs typeface="Calibri" panose="020F0502020204030204" pitchFamily="34" charset="0"/>
            </a:rPr>
            <a:t>P53 -IHQ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Calibri" panose="020F0502020204030204" pitchFamily="34" charset="0"/>
              <a:cs typeface="Calibri" panose="020F0502020204030204" pitchFamily="34" charset="0"/>
            </a:rPr>
            <a:t>POLE - </a:t>
          </a:r>
          <a:r>
            <a:rPr lang="pt-BR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seq</a:t>
          </a:r>
          <a:endParaRPr lang="pt-BR" sz="2200" kern="1200" dirty="0"/>
        </a:p>
      </dsp:txBody>
      <dsp:txXfrm>
        <a:off x="722619" y="43217"/>
        <a:ext cx="2543100" cy="1374813"/>
      </dsp:txXfrm>
    </dsp:sp>
    <dsp:sp modelId="{4387C73B-2EA6-F84C-AB41-10E9118FF008}">
      <dsp:nvSpPr>
        <dsp:cNvPr id="0" name=""/>
        <dsp:cNvSpPr/>
      </dsp:nvSpPr>
      <dsp:spPr>
        <a:xfrm rot="5400000">
          <a:off x="1720352" y="1497312"/>
          <a:ext cx="547634" cy="657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 rot="-5400000">
        <a:off x="1797021" y="1552075"/>
        <a:ext cx="394297" cy="383344"/>
      </dsp:txXfrm>
    </dsp:sp>
    <dsp:sp modelId="{9C57156A-F8D0-0A4F-8CFE-EEC0D69860F1}">
      <dsp:nvSpPr>
        <dsp:cNvPr id="0" name=""/>
        <dsp:cNvSpPr/>
      </dsp:nvSpPr>
      <dsp:spPr>
        <a:xfrm>
          <a:off x="679847" y="2190982"/>
          <a:ext cx="2628644" cy="1460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Classificação do subtipo molecular</a:t>
          </a:r>
        </a:p>
      </dsp:txBody>
      <dsp:txXfrm>
        <a:off x="722619" y="2233754"/>
        <a:ext cx="2543100" cy="1374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F8DEF-F46B-8847-9A3D-BCC4BEC448C2}">
      <dsp:nvSpPr>
        <dsp:cNvPr id="0" name=""/>
        <dsp:cNvSpPr/>
      </dsp:nvSpPr>
      <dsp:spPr>
        <a:xfrm rot="5400000">
          <a:off x="7262558" y="-2665217"/>
          <a:ext cx="1930679" cy="774390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 dirty="0"/>
            <a:t>POLE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dMMR</a:t>
          </a:r>
          <a:r>
            <a:rPr lang="en-US" sz="2100" kern="1200" dirty="0"/>
            <a:t>/MSI-H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0" kern="1200" dirty="0"/>
            <a:t>p53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RE/RP</a:t>
          </a:r>
        </a:p>
      </dsp:txBody>
      <dsp:txXfrm rot="-5400000">
        <a:off x="4355946" y="335643"/>
        <a:ext cx="7649656" cy="1742183"/>
      </dsp:txXfrm>
    </dsp:sp>
    <dsp:sp modelId="{425D2E5F-92D3-F34C-A828-55EF56A9C4A3}">
      <dsp:nvSpPr>
        <dsp:cNvPr id="0" name=""/>
        <dsp:cNvSpPr/>
      </dsp:nvSpPr>
      <dsp:spPr>
        <a:xfrm>
          <a:off x="0" y="60"/>
          <a:ext cx="4355946" cy="241334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 err="1"/>
            <a:t>Clássicos</a:t>
          </a:r>
          <a:endParaRPr lang="en-US" sz="5300" kern="1200" dirty="0"/>
        </a:p>
      </dsp:txBody>
      <dsp:txXfrm>
        <a:off x="117810" y="117870"/>
        <a:ext cx="4120326" cy="2177728"/>
      </dsp:txXfrm>
    </dsp:sp>
    <dsp:sp modelId="{E6818770-CAEA-B248-9687-273BAACE179C}">
      <dsp:nvSpPr>
        <dsp:cNvPr id="0" name=""/>
        <dsp:cNvSpPr/>
      </dsp:nvSpPr>
      <dsp:spPr>
        <a:xfrm rot="5400000">
          <a:off x="7262558" y="-131200"/>
          <a:ext cx="1930679" cy="7743904"/>
        </a:xfrm>
        <a:prstGeom prst="round2Same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TROP2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Receptor de </a:t>
          </a:r>
          <a:r>
            <a:rPr lang="en-US" sz="2100" kern="1200" dirty="0" err="1"/>
            <a:t>Folato</a:t>
          </a:r>
          <a:r>
            <a:rPr lang="en-US" sz="2100" kern="1200" dirty="0"/>
            <a:t> Alfa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HER2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L1CAM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Outros</a:t>
          </a:r>
        </a:p>
      </dsp:txBody>
      <dsp:txXfrm rot="-5400000">
        <a:off x="4355946" y="2869660"/>
        <a:ext cx="7649656" cy="1742183"/>
      </dsp:txXfrm>
    </dsp:sp>
    <dsp:sp modelId="{406A507C-237F-A246-927F-EFCA2996F44D}">
      <dsp:nvSpPr>
        <dsp:cNvPr id="0" name=""/>
        <dsp:cNvSpPr/>
      </dsp:nvSpPr>
      <dsp:spPr>
        <a:xfrm>
          <a:off x="0" y="2534076"/>
          <a:ext cx="4355946" cy="2413348"/>
        </a:xfrm>
        <a:prstGeom prst="round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 err="1"/>
            <a:t>Emergentes</a:t>
          </a:r>
          <a:endParaRPr lang="en-US" sz="5300" kern="1200" dirty="0"/>
        </a:p>
      </dsp:txBody>
      <dsp:txXfrm>
        <a:off x="117810" y="2651886"/>
        <a:ext cx="4120326" cy="21777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45189-53FB-4744-B86A-A3B03028ECE5}">
      <dsp:nvSpPr>
        <dsp:cNvPr id="0" name=""/>
        <dsp:cNvSpPr/>
      </dsp:nvSpPr>
      <dsp:spPr>
        <a:xfrm>
          <a:off x="5031" y="166398"/>
          <a:ext cx="2465544" cy="1303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No </a:t>
          </a:r>
          <a:r>
            <a:rPr lang="pt-BR" sz="1600" b="1" kern="1200" dirty="0" err="1"/>
            <a:t>staining</a:t>
          </a:r>
          <a:r>
            <a:rPr lang="pt-BR" sz="1600" b="1" kern="1200" dirty="0"/>
            <a:t> </a:t>
          </a:r>
          <a:r>
            <a:rPr lang="pt-BR" sz="1600" b="1" kern="1200" dirty="0" err="1"/>
            <a:t>observed</a:t>
          </a:r>
          <a:endParaRPr lang="pt-BR" sz="1600" b="1" kern="1200" dirty="0"/>
        </a:p>
      </dsp:txBody>
      <dsp:txXfrm>
        <a:off x="43209" y="204576"/>
        <a:ext cx="2389188" cy="1227140"/>
      </dsp:txXfrm>
    </dsp:sp>
    <dsp:sp modelId="{0A9F6762-CF6D-CE4E-93D5-7C6927E4E60E}">
      <dsp:nvSpPr>
        <dsp:cNvPr id="0" name=""/>
        <dsp:cNvSpPr/>
      </dsp:nvSpPr>
      <dsp:spPr>
        <a:xfrm>
          <a:off x="251586" y="1469894"/>
          <a:ext cx="167518" cy="1102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2664"/>
              </a:lnTo>
              <a:lnTo>
                <a:pt x="167518" y="1102664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3E307-CC15-D949-9426-5F718367B73F}">
      <dsp:nvSpPr>
        <dsp:cNvPr id="0" name=""/>
        <dsp:cNvSpPr/>
      </dsp:nvSpPr>
      <dsp:spPr>
        <a:xfrm>
          <a:off x="419104" y="2007756"/>
          <a:ext cx="1807368" cy="112960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IHC 0</a:t>
          </a:r>
        </a:p>
      </dsp:txBody>
      <dsp:txXfrm>
        <a:off x="452189" y="2040841"/>
        <a:ext cx="1741198" cy="1063435"/>
      </dsp:txXfrm>
    </dsp:sp>
    <dsp:sp modelId="{56BEB680-ECB7-464F-82B6-FF5C4A402FA2}">
      <dsp:nvSpPr>
        <dsp:cNvPr id="0" name=""/>
        <dsp:cNvSpPr/>
      </dsp:nvSpPr>
      <dsp:spPr>
        <a:xfrm>
          <a:off x="3035379" y="166398"/>
          <a:ext cx="2647614" cy="1539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 err="1"/>
            <a:t>Incomplete</a:t>
          </a:r>
          <a:r>
            <a:rPr lang="pt-BR" sz="1800" b="1" kern="1200" dirty="0"/>
            <a:t> </a:t>
          </a:r>
          <a:r>
            <a:rPr lang="pt-BR" sz="1800" b="1" kern="1200" dirty="0" err="1"/>
            <a:t>membrane</a:t>
          </a:r>
          <a:r>
            <a:rPr lang="pt-BR" sz="1800" b="1" kern="1200" dirty="0"/>
            <a:t> </a:t>
          </a:r>
          <a:r>
            <a:rPr lang="pt-BR" sz="1800" b="1" kern="1200" dirty="0" err="1"/>
            <a:t>staining</a:t>
          </a:r>
          <a:r>
            <a:rPr lang="pt-BR" sz="1800" b="1" kern="1200" dirty="0"/>
            <a:t> in </a:t>
          </a:r>
          <a:r>
            <a:rPr lang="pt-BR" sz="1800" b="1" kern="1200" dirty="0" err="1"/>
            <a:t>any</a:t>
          </a:r>
          <a:r>
            <a:rPr lang="pt-BR" sz="1800" b="1" kern="1200" dirty="0"/>
            <a:t> </a:t>
          </a:r>
          <a:r>
            <a:rPr lang="pt-BR" sz="1800" b="1" kern="1200" dirty="0" err="1"/>
            <a:t>proportion</a:t>
          </a:r>
          <a:r>
            <a:rPr lang="pt-BR" sz="1800" b="1" kern="1200" dirty="0"/>
            <a:t> </a:t>
          </a:r>
          <a:r>
            <a:rPr lang="pt-BR" sz="1800" b="1" kern="1200" dirty="0" err="1"/>
            <a:t>of</a:t>
          </a:r>
          <a:r>
            <a:rPr lang="pt-BR" sz="1800" b="1" kern="1200" dirty="0"/>
            <a:t> </a:t>
          </a:r>
          <a:r>
            <a:rPr lang="pt-BR" sz="1800" b="1" kern="1200" dirty="0" err="1"/>
            <a:t>cells</a:t>
          </a:r>
          <a:r>
            <a:rPr lang="pt-BR" sz="1800" b="1" kern="1200" dirty="0"/>
            <a:t> </a:t>
          </a:r>
          <a:r>
            <a:rPr lang="pt-BR" sz="1800" b="1" kern="1200" dirty="0" err="1"/>
            <a:t>or</a:t>
          </a:r>
          <a:r>
            <a:rPr lang="pt-BR" sz="1800" b="1" kern="1200" dirty="0"/>
            <a:t> </a:t>
          </a:r>
          <a:r>
            <a:rPr lang="pt-BR" sz="1800" b="1" kern="1200" dirty="0" err="1"/>
            <a:t>weak</a:t>
          </a:r>
          <a:r>
            <a:rPr lang="pt-BR" sz="1800" b="1" kern="1200" dirty="0"/>
            <a:t> complete </a:t>
          </a:r>
          <a:r>
            <a:rPr lang="pt-BR" sz="1800" b="1" kern="1200" dirty="0" err="1"/>
            <a:t>staining</a:t>
          </a:r>
          <a:r>
            <a:rPr lang="pt-BR" sz="1800" b="1" kern="1200" dirty="0"/>
            <a:t> &lt; 10% </a:t>
          </a:r>
          <a:r>
            <a:rPr lang="pt-BR" sz="1800" b="1" kern="1200" dirty="0" err="1"/>
            <a:t>of</a:t>
          </a:r>
          <a:r>
            <a:rPr lang="pt-BR" sz="1800" b="1" kern="1200" dirty="0"/>
            <a:t> tumor </a:t>
          </a:r>
          <a:r>
            <a:rPr lang="pt-BR" sz="1800" b="1" kern="1200" dirty="0" err="1"/>
            <a:t>cells</a:t>
          </a:r>
          <a:r>
            <a:rPr lang="pt-BR" sz="1800" b="1" kern="1200" dirty="0"/>
            <a:t>*</a:t>
          </a:r>
        </a:p>
      </dsp:txBody>
      <dsp:txXfrm>
        <a:off x="3080461" y="211480"/>
        <a:ext cx="2557450" cy="1449036"/>
      </dsp:txXfrm>
    </dsp:sp>
    <dsp:sp modelId="{C81FCACD-F01D-D24A-A49C-6B63EB857E60}">
      <dsp:nvSpPr>
        <dsp:cNvPr id="0" name=""/>
        <dsp:cNvSpPr/>
      </dsp:nvSpPr>
      <dsp:spPr>
        <a:xfrm>
          <a:off x="3300140" y="1705598"/>
          <a:ext cx="264761" cy="847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204"/>
              </a:lnTo>
              <a:lnTo>
                <a:pt x="264761" y="847204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57ADB-85DE-1F40-9AAD-95CB577267C5}">
      <dsp:nvSpPr>
        <dsp:cNvPr id="0" name=""/>
        <dsp:cNvSpPr/>
      </dsp:nvSpPr>
      <dsp:spPr>
        <a:xfrm>
          <a:off x="3564902" y="1987999"/>
          <a:ext cx="1807368" cy="1129605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IHC 1+</a:t>
          </a:r>
        </a:p>
      </dsp:txBody>
      <dsp:txXfrm>
        <a:off x="3597987" y="2021084"/>
        <a:ext cx="1741198" cy="1063435"/>
      </dsp:txXfrm>
    </dsp:sp>
    <dsp:sp modelId="{679227EF-D34C-484F-9A92-417C551A0822}">
      <dsp:nvSpPr>
        <dsp:cNvPr id="0" name=""/>
        <dsp:cNvSpPr/>
      </dsp:nvSpPr>
      <dsp:spPr>
        <a:xfrm>
          <a:off x="6247796" y="166398"/>
          <a:ext cx="2645513" cy="19859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Intense complete </a:t>
          </a:r>
          <a:r>
            <a:rPr lang="pt-BR" sz="1800" b="1" kern="1200" dirty="0" err="1"/>
            <a:t>or</a:t>
          </a:r>
          <a:r>
            <a:rPr lang="pt-BR" sz="1800" b="1" kern="1200" dirty="0"/>
            <a:t> basolateral/lateral </a:t>
          </a:r>
          <a:r>
            <a:rPr lang="pt-BR" sz="1800" b="1" kern="1200" dirty="0" err="1"/>
            <a:t>membrane</a:t>
          </a:r>
          <a:r>
            <a:rPr lang="pt-BR" sz="1800" b="1" kern="1200" dirty="0"/>
            <a:t> </a:t>
          </a:r>
          <a:r>
            <a:rPr lang="pt-BR" sz="1800" b="1" kern="1200" dirty="0" err="1"/>
            <a:t>staining</a:t>
          </a:r>
          <a:r>
            <a:rPr lang="pt-BR" sz="1800" b="1" kern="1200" dirty="0"/>
            <a:t> ≲30% tumor </a:t>
          </a:r>
          <a:r>
            <a:rPr lang="pt-BR" sz="1800" b="1" kern="1200" dirty="0" err="1"/>
            <a:t>cells</a:t>
          </a:r>
          <a:r>
            <a:rPr lang="pt-BR" sz="1800" b="1" kern="1200" dirty="0"/>
            <a:t> </a:t>
          </a:r>
          <a:r>
            <a:rPr lang="pt-BR" sz="1800" b="1" kern="1200" dirty="0" err="1"/>
            <a:t>or</a:t>
          </a:r>
          <a:r>
            <a:rPr lang="pt-BR" sz="1800" b="1" kern="1200" dirty="0"/>
            <a:t> </a:t>
          </a:r>
          <a:r>
            <a:rPr lang="pt-BR" sz="1800" b="1" kern="1200" dirty="0" err="1"/>
            <a:t>weak</a:t>
          </a:r>
          <a:r>
            <a:rPr lang="pt-BR" sz="1800" b="1" kern="1200" dirty="0"/>
            <a:t> </a:t>
          </a:r>
          <a:r>
            <a:rPr lang="pt-BR" sz="1800" b="1" kern="1200" dirty="0" err="1"/>
            <a:t>to</a:t>
          </a:r>
          <a:r>
            <a:rPr lang="pt-BR" sz="1800" b="1" kern="1200" dirty="0"/>
            <a:t> </a:t>
          </a:r>
          <a:r>
            <a:rPr lang="pt-BR" sz="1800" b="1" kern="1200" dirty="0" err="1"/>
            <a:t>moderate</a:t>
          </a:r>
          <a:r>
            <a:rPr lang="pt-BR" sz="1800" b="1" kern="1200" dirty="0"/>
            <a:t> </a:t>
          </a:r>
          <a:r>
            <a:rPr lang="pt-BR" sz="1800" b="1" kern="1200" dirty="0" err="1"/>
            <a:t>staining</a:t>
          </a:r>
          <a:r>
            <a:rPr lang="pt-BR" sz="1800" b="1" kern="1200" dirty="0"/>
            <a:t> ≳10% </a:t>
          </a:r>
          <a:r>
            <a:rPr lang="pt-BR" sz="1800" b="1" kern="1200" dirty="0" err="1"/>
            <a:t>of</a:t>
          </a:r>
          <a:r>
            <a:rPr lang="pt-BR" sz="1800" b="1" kern="1200" dirty="0"/>
            <a:t> tumor </a:t>
          </a:r>
          <a:r>
            <a:rPr lang="pt-BR" sz="1800" b="1" kern="1200" dirty="0" err="1"/>
            <a:t>cells</a:t>
          </a:r>
          <a:r>
            <a:rPr lang="pt-BR" sz="1800" b="1" kern="1200" dirty="0"/>
            <a:t> </a:t>
          </a:r>
        </a:p>
      </dsp:txBody>
      <dsp:txXfrm>
        <a:off x="6305962" y="224564"/>
        <a:ext cx="2529181" cy="1869604"/>
      </dsp:txXfrm>
    </dsp:sp>
    <dsp:sp modelId="{BEC121F0-64C0-5C4D-9C57-30E92B05CF8F}">
      <dsp:nvSpPr>
        <dsp:cNvPr id="0" name=""/>
        <dsp:cNvSpPr/>
      </dsp:nvSpPr>
      <dsp:spPr>
        <a:xfrm>
          <a:off x="6512347" y="2152334"/>
          <a:ext cx="264551" cy="847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204"/>
              </a:lnTo>
              <a:lnTo>
                <a:pt x="264551" y="847204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A4E5E-E58A-5041-B34B-156FD48448DD}">
      <dsp:nvSpPr>
        <dsp:cNvPr id="0" name=""/>
        <dsp:cNvSpPr/>
      </dsp:nvSpPr>
      <dsp:spPr>
        <a:xfrm>
          <a:off x="6776899" y="2434736"/>
          <a:ext cx="1807368" cy="1129605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IHC 2+</a:t>
          </a:r>
        </a:p>
      </dsp:txBody>
      <dsp:txXfrm>
        <a:off x="6809984" y="2467821"/>
        <a:ext cx="1741198" cy="1063435"/>
      </dsp:txXfrm>
    </dsp:sp>
    <dsp:sp modelId="{CF4B6093-0E56-B548-BEBD-FA909AF67949}">
      <dsp:nvSpPr>
        <dsp:cNvPr id="0" name=""/>
        <dsp:cNvSpPr/>
      </dsp:nvSpPr>
      <dsp:spPr>
        <a:xfrm>
          <a:off x="6512347" y="2152334"/>
          <a:ext cx="264551" cy="2471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1000"/>
              </a:lnTo>
              <a:lnTo>
                <a:pt x="264551" y="2471000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71815-EB49-A142-A0DA-ED8FDD8CBA86}">
      <dsp:nvSpPr>
        <dsp:cNvPr id="0" name=""/>
        <dsp:cNvSpPr/>
      </dsp:nvSpPr>
      <dsp:spPr>
        <a:xfrm>
          <a:off x="6776899" y="3846743"/>
          <a:ext cx="2144135" cy="1553184"/>
        </a:xfrm>
        <a:prstGeom prst="roundRect">
          <a:avLst>
            <a:gd name="adj" fmla="val 10000"/>
          </a:avLst>
        </a:prstGeom>
        <a:solidFill>
          <a:srgbClr val="98FF59">
            <a:alpha val="89804"/>
          </a:srgb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 err="1"/>
            <a:t>Confirmation</a:t>
          </a:r>
          <a:r>
            <a:rPr lang="pt-BR" sz="1800" b="1" kern="1200" dirty="0"/>
            <a:t> </a:t>
          </a:r>
          <a:r>
            <a:rPr lang="pt-BR" sz="1800" b="1" kern="1200" dirty="0" err="1"/>
            <a:t>of</a:t>
          </a:r>
          <a:r>
            <a:rPr lang="pt-BR" sz="1800" b="1" kern="1200" dirty="0"/>
            <a:t> </a:t>
          </a:r>
          <a:r>
            <a:rPr lang="pt-BR" sz="1800" b="1" i="1" kern="1200" dirty="0"/>
            <a:t>HER2 </a:t>
          </a:r>
          <a:r>
            <a:rPr lang="pt-BR" sz="1800" b="1" kern="1200" dirty="0" err="1"/>
            <a:t>amplification</a:t>
          </a:r>
          <a:r>
            <a:rPr lang="pt-BR" sz="1800" b="1" kern="1200" dirty="0"/>
            <a:t> </a:t>
          </a:r>
          <a:r>
            <a:rPr lang="pt-BR" sz="1800" b="1" kern="1200" dirty="0" err="1"/>
            <a:t>by</a:t>
          </a:r>
          <a:r>
            <a:rPr lang="pt-BR" sz="1800" b="1" kern="1200" dirty="0"/>
            <a:t> ISH</a:t>
          </a:r>
        </a:p>
      </dsp:txBody>
      <dsp:txXfrm>
        <a:off x="6822390" y="3892234"/>
        <a:ext cx="2053153" cy="1462202"/>
      </dsp:txXfrm>
    </dsp:sp>
    <dsp:sp modelId="{5A4335CB-8C23-A944-B717-4685D7C821E1}">
      <dsp:nvSpPr>
        <dsp:cNvPr id="0" name=""/>
        <dsp:cNvSpPr/>
      </dsp:nvSpPr>
      <dsp:spPr>
        <a:xfrm>
          <a:off x="9458112" y="166398"/>
          <a:ext cx="2728855" cy="1149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Intense complete </a:t>
          </a:r>
          <a:r>
            <a:rPr lang="pt-BR" sz="1800" b="1" kern="1200" dirty="0" err="1"/>
            <a:t>or</a:t>
          </a:r>
          <a:r>
            <a:rPr lang="pt-BR" sz="1800" b="1" kern="1200" dirty="0"/>
            <a:t> basolateral/lateral </a:t>
          </a:r>
          <a:r>
            <a:rPr lang="pt-BR" sz="1800" b="1" kern="1200" dirty="0" err="1"/>
            <a:t>membrane</a:t>
          </a:r>
          <a:r>
            <a:rPr lang="pt-BR" sz="1800" b="1" kern="1200" dirty="0"/>
            <a:t> </a:t>
          </a:r>
          <a:r>
            <a:rPr lang="pt-BR" sz="1800" b="1" kern="1200" dirty="0" err="1"/>
            <a:t>staining</a:t>
          </a:r>
          <a:r>
            <a:rPr lang="pt-BR" sz="1800" b="1" kern="1200" dirty="0"/>
            <a:t> in &gt;30% </a:t>
          </a:r>
          <a:r>
            <a:rPr lang="pt-BR" sz="1800" b="1" kern="1200" dirty="0" err="1"/>
            <a:t>of</a:t>
          </a:r>
          <a:r>
            <a:rPr lang="pt-BR" sz="1800" b="1" kern="1200" dirty="0"/>
            <a:t> tumor </a:t>
          </a:r>
          <a:r>
            <a:rPr lang="pt-BR" sz="1800" b="1" kern="1200" dirty="0" err="1"/>
            <a:t>cells</a:t>
          </a:r>
          <a:endParaRPr lang="pt-BR" sz="1800" b="1" kern="1200" dirty="0"/>
        </a:p>
      </dsp:txBody>
      <dsp:txXfrm>
        <a:off x="9491781" y="200067"/>
        <a:ext cx="2661517" cy="1082205"/>
      </dsp:txXfrm>
    </dsp:sp>
    <dsp:sp modelId="{C76B77BD-0B47-EF49-857F-87109EB38B64}">
      <dsp:nvSpPr>
        <dsp:cNvPr id="0" name=""/>
        <dsp:cNvSpPr/>
      </dsp:nvSpPr>
      <dsp:spPr>
        <a:xfrm>
          <a:off x="9730998" y="1315941"/>
          <a:ext cx="272885" cy="8472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7204"/>
              </a:lnTo>
              <a:lnTo>
                <a:pt x="272885" y="847204"/>
              </a:lnTo>
            </a:path>
          </a:pathLst>
        </a:cu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398F9-D7AD-534D-BE5D-64CE59AF32C4}">
      <dsp:nvSpPr>
        <dsp:cNvPr id="0" name=""/>
        <dsp:cNvSpPr/>
      </dsp:nvSpPr>
      <dsp:spPr>
        <a:xfrm>
          <a:off x="10003883" y="1598342"/>
          <a:ext cx="1807368" cy="1129605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IHC 3+</a:t>
          </a:r>
        </a:p>
      </dsp:txBody>
      <dsp:txXfrm>
        <a:off x="10036968" y="1631427"/>
        <a:ext cx="1741198" cy="1063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7138E-BF05-CE49-8325-B598653DEF23}">
      <dsp:nvSpPr>
        <dsp:cNvPr id="0" name=""/>
        <dsp:cNvSpPr/>
      </dsp:nvSpPr>
      <dsp:spPr>
        <a:xfrm>
          <a:off x="5503176" y="1500015"/>
          <a:ext cx="91440" cy="27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EBF363-3AC5-004F-A9E8-8135E45ED14B}">
      <dsp:nvSpPr>
        <dsp:cNvPr id="0" name=""/>
        <dsp:cNvSpPr/>
      </dsp:nvSpPr>
      <dsp:spPr>
        <a:xfrm>
          <a:off x="3736271" y="611925"/>
          <a:ext cx="1812624" cy="27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114"/>
              </a:lnTo>
              <a:lnTo>
                <a:pt x="1812624" y="190114"/>
              </a:lnTo>
              <a:lnTo>
                <a:pt x="1812624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E1B43-58C9-0A40-8706-10830C54CE19}">
      <dsp:nvSpPr>
        <dsp:cNvPr id="0" name=""/>
        <dsp:cNvSpPr/>
      </dsp:nvSpPr>
      <dsp:spPr>
        <a:xfrm>
          <a:off x="4808915" y="3276195"/>
          <a:ext cx="91440" cy="27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C09BB-F3C8-BE46-8D6E-458583641F95}">
      <dsp:nvSpPr>
        <dsp:cNvPr id="0" name=""/>
        <dsp:cNvSpPr/>
      </dsp:nvSpPr>
      <dsp:spPr>
        <a:xfrm>
          <a:off x="4268437" y="2388105"/>
          <a:ext cx="586197" cy="27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114"/>
              </a:lnTo>
              <a:lnTo>
                <a:pt x="586197" y="190114"/>
              </a:lnTo>
              <a:lnTo>
                <a:pt x="586197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FE167-EB6D-1442-98CD-2BA383F66157}">
      <dsp:nvSpPr>
        <dsp:cNvPr id="0" name=""/>
        <dsp:cNvSpPr/>
      </dsp:nvSpPr>
      <dsp:spPr>
        <a:xfrm>
          <a:off x="3682240" y="2388105"/>
          <a:ext cx="586197" cy="278976"/>
        </a:xfrm>
        <a:custGeom>
          <a:avLst/>
          <a:gdLst/>
          <a:ahLst/>
          <a:cxnLst/>
          <a:rect l="0" t="0" r="0" b="0"/>
          <a:pathLst>
            <a:path>
              <a:moveTo>
                <a:pt x="586197" y="0"/>
              </a:moveTo>
              <a:lnTo>
                <a:pt x="586197" y="190114"/>
              </a:lnTo>
              <a:lnTo>
                <a:pt x="0" y="190114"/>
              </a:lnTo>
              <a:lnTo>
                <a:pt x="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CE51E-3D50-0D48-9A4C-0C65F9E426C7}">
      <dsp:nvSpPr>
        <dsp:cNvPr id="0" name=""/>
        <dsp:cNvSpPr/>
      </dsp:nvSpPr>
      <dsp:spPr>
        <a:xfrm>
          <a:off x="4222717" y="1500015"/>
          <a:ext cx="91440" cy="278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2CE2D-10DC-3B4C-AFF6-12E8B7EC7D75}">
      <dsp:nvSpPr>
        <dsp:cNvPr id="0" name=""/>
        <dsp:cNvSpPr/>
      </dsp:nvSpPr>
      <dsp:spPr>
        <a:xfrm>
          <a:off x="3736271" y="611925"/>
          <a:ext cx="532166" cy="278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114"/>
              </a:lnTo>
              <a:lnTo>
                <a:pt x="532166" y="190114"/>
              </a:lnTo>
              <a:lnTo>
                <a:pt x="532166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3B3C3-836A-E447-B7BA-5918704ACF12}">
      <dsp:nvSpPr>
        <dsp:cNvPr id="0" name=""/>
        <dsp:cNvSpPr/>
      </dsp:nvSpPr>
      <dsp:spPr>
        <a:xfrm>
          <a:off x="3096042" y="611925"/>
          <a:ext cx="640229" cy="278976"/>
        </a:xfrm>
        <a:custGeom>
          <a:avLst/>
          <a:gdLst/>
          <a:ahLst/>
          <a:cxnLst/>
          <a:rect l="0" t="0" r="0" b="0"/>
          <a:pathLst>
            <a:path>
              <a:moveTo>
                <a:pt x="640229" y="0"/>
              </a:moveTo>
              <a:lnTo>
                <a:pt x="640229" y="190114"/>
              </a:lnTo>
              <a:lnTo>
                <a:pt x="0" y="190114"/>
              </a:lnTo>
              <a:lnTo>
                <a:pt x="0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9E49F-24AD-284D-86D3-503D78186388}">
      <dsp:nvSpPr>
        <dsp:cNvPr id="0" name=""/>
        <dsp:cNvSpPr/>
      </dsp:nvSpPr>
      <dsp:spPr>
        <a:xfrm>
          <a:off x="1923646" y="611925"/>
          <a:ext cx="1812624" cy="278976"/>
        </a:xfrm>
        <a:custGeom>
          <a:avLst/>
          <a:gdLst/>
          <a:ahLst/>
          <a:cxnLst/>
          <a:rect l="0" t="0" r="0" b="0"/>
          <a:pathLst>
            <a:path>
              <a:moveTo>
                <a:pt x="1812624" y="0"/>
              </a:moveTo>
              <a:lnTo>
                <a:pt x="1812624" y="190114"/>
              </a:lnTo>
              <a:lnTo>
                <a:pt x="0" y="190114"/>
              </a:lnTo>
              <a:lnTo>
                <a:pt x="0" y="278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58EC9-7F3F-F049-B895-0640E3340FAF}">
      <dsp:nvSpPr>
        <dsp:cNvPr id="0" name=""/>
        <dsp:cNvSpPr/>
      </dsp:nvSpPr>
      <dsp:spPr>
        <a:xfrm>
          <a:off x="3256654" y="281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4FD67-F4E4-D448-A884-3434EECA9E0C}">
      <dsp:nvSpPr>
        <dsp:cNvPr id="0" name=""/>
        <dsp:cNvSpPr/>
      </dsp:nvSpPr>
      <dsp:spPr>
        <a:xfrm>
          <a:off x="3363236" y="104065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HER2 IHC</a:t>
          </a:r>
        </a:p>
      </dsp:txBody>
      <dsp:txXfrm>
        <a:off x="3381076" y="121905"/>
        <a:ext cx="923552" cy="573432"/>
      </dsp:txXfrm>
    </dsp:sp>
    <dsp:sp modelId="{B8B42C84-8BEB-1342-A583-A2B378D9D32E}">
      <dsp:nvSpPr>
        <dsp:cNvPr id="0" name=""/>
        <dsp:cNvSpPr/>
      </dsp:nvSpPr>
      <dsp:spPr>
        <a:xfrm>
          <a:off x="1444030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B1ABB-C833-F445-8124-A309259CD344}">
      <dsp:nvSpPr>
        <dsp:cNvPr id="0" name=""/>
        <dsp:cNvSpPr/>
      </dsp:nvSpPr>
      <dsp:spPr>
        <a:xfrm>
          <a:off x="1550611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0</a:t>
          </a:r>
        </a:p>
      </dsp:txBody>
      <dsp:txXfrm>
        <a:off x="1568451" y="1009994"/>
        <a:ext cx="923552" cy="573432"/>
      </dsp:txXfrm>
    </dsp:sp>
    <dsp:sp modelId="{C23575E0-5E1F-AC47-A773-BABAD1278B80}">
      <dsp:nvSpPr>
        <dsp:cNvPr id="0" name=""/>
        <dsp:cNvSpPr/>
      </dsp:nvSpPr>
      <dsp:spPr>
        <a:xfrm>
          <a:off x="2616425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665DE-0450-CC43-9905-5E86FC457A98}">
      <dsp:nvSpPr>
        <dsp:cNvPr id="0" name=""/>
        <dsp:cNvSpPr/>
      </dsp:nvSpPr>
      <dsp:spPr>
        <a:xfrm>
          <a:off x="2723007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1+</a:t>
          </a:r>
        </a:p>
      </dsp:txBody>
      <dsp:txXfrm>
        <a:off x="2740847" y="1009994"/>
        <a:ext cx="923552" cy="573432"/>
      </dsp:txXfrm>
    </dsp:sp>
    <dsp:sp modelId="{A7F2E35A-0720-294B-BA6B-7C671537994C}">
      <dsp:nvSpPr>
        <dsp:cNvPr id="0" name=""/>
        <dsp:cNvSpPr/>
      </dsp:nvSpPr>
      <dsp:spPr>
        <a:xfrm>
          <a:off x="3788821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FDBEBE-0D39-9D49-BF5B-F360A738CCFE}">
      <dsp:nvSpPr>
        <dsp:cNvPr id="0" name=""/>
        <dsp:cNvSpPr/>
      </dsp:nvSpPr>
      <dsp:spPr>
        <a:xfrm>
          <a:off x="3895402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2+</a:t>
          </a:r>
        </a:p>
      </dsp:txBody>
      <dsp:txXfrm>
        <a:off x="3913242" y="1009994"/>
        <a:ext cx="923552" cy="573432"/>
      </dsp:txXfrm>
    </dsp:sp>
    <dsp:sp modelId="{6157E286-FD4D-4F4D-9B05-20A7427192E5}">
      <dsp:nvSpPr>
        <dsp:cNvPr id="0" name=""/>
        <dsp:cNvSpPr/>
      </dsp:nvSpPr>
      <dsp:spPr>
        <a:xfrm>
          <a:off x="3680759" y="1778992"/>
          <a:ext cx="1175357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A65BD-EBDB-9D47-8BD1-3EADF6E375E4}">
      <dsp:nvSpPr>
        <dsp:cNvPr id="0" name=""/>
        <dsp:cNvSpPr/>
      </dsp:nvSpPr>
      <dsp:spPr>
        <a:xfrm>
          <a:off x="3787340" y="1880244"/>
          <a:ext cx="1175357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ISH/</a:t>
          </a:r>
          <a:r>
            <a:rPr lang="pt-BR" sz="1200" b="1" kern="1200" dirty="0" err="1"/>
            <a:t>Therapy</a:t>
          </a:r>
          <a:endParaRPr lang="pt-BR" sz="1200" b="1" kern="1200" dirty="0"/>
        </a:p>
      </dsp:txBody>
      <dsp:txXfrm>
        <a:off x="3805180" y="1898084"/>
        <a:ext cx="1139677" cy="573432"/>
      </dsp:txXfrm>
    </dsp:sp>
    <dsp:sp modelId="{25796026-332B-9D46-8F80-E8038C623AC8}">
      <dsp:nvSpPr>
        <dsp:cNvPr id="0" name=""/>
        <dsp:cNvSpPr/>
      </dsp:nvSpPr>
      <dsp:spPr>
        <a:xfrm>
          <a:off x="3202623" y="266708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70653-E4D2-8B4A-B99C-5123A743ACA3}">
      <dsp:nvSpPr>
        <dsp:cNvPr id="0" name=""/>
        <dsp:cNvSpPr/>
      </dsp:nvSpPr>
      <dsp:spPr>
        <a:xfrm>
          <a:off x="3309205" y="276833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-</a:t>
          </a:r>
        </a:p>
      </dsp:txBody>
      <dsp:txXfrm>
        <a:off x="3327045" y="2786174"/>
        <a:ext cx="923552" cy="573432"/>
      </dsp:txXfrm>
    </dsp:sp>
    <dsp:sp modelId="{9E8D803B-D86C-234B-BD54-44616D6A55E3}">
      <dsp:nvSpPr>
        <dsp:cNvPr id="0" name=""/>
        <dsp:cNvSpPr/>
      </dsp:nvSpPr>
      <dsp:spPr>
        <a:xfrm>
          <a:off x="4375019" y="266708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22563-C7E9-854C-987A-1E127BA11E82}">
      <dsp:nvSpPr>
        <dsp:cNvPr id="0" name=""/>
        <dsp:cNvSpPr/>
      </dsp:nvSpPr>
      <dsp:spPr>
        <a:xfrm>
          <a:off x="4481600" y="276833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+</a:t>
          </a:r>
        </a:p>
      </dsp:txBody>
      <dsp:txXfrm>
        <a:off x="4499440" y="2786174"/>
        <a:ext cx="923552" cy="573432"/>
      </dsp:txXfrm>
    </dsp:sp>
    <dsp:sp modelId="{2B7E647A-B12F-EC42-9D1A-D982D198C199}">
      <dsp:nvSpPr>
        <dsp:cNvPr id="0" name=""/>
        <dsp:cNvSpPr/>
      </dsp:nvSpPr>
      <dsp:spPr>
        <a:xfrm>
          <a:off x="4375019" y="3555171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1A1B0-DAEF-8245-9A55-51BAE32EC8E5}">
      <dsp:nvSpPr>
        <dsp:cNvPr id="0" name=""/>
        <dsp:cNvSpPr/>
      </dsp:nvSpPr>
      <dsp:spPr>
        <a:xfrm>
          <a:off x="4481600" y="365642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Therapy</a:t>
          </a:r>
          <a:endParaRPr lang="pt-BR" sz="1200" b="1" kern="1200" dirty="0"/>
        </a:p>
      </dsp:txBody>
      <dsp:txXfrm>
        <a:off x="4499440" y="3674264"/>
        <a:ext cx="923552" cy="573432"/>
      </dsp:txXfrm>
    </dsp:sp>
    <dsp:sp modelId="{C9E6D7FD-02F1-E642-BB20-FB4392177848}">
      <dsp:nvSpPr>
        <dsp:cNvPr id="0" name=""/>
        <dsp:cNvSpPr/>
      </dsp:nvSpPr>
      <dsp:spPr>
        <a:xfrm>
          <a:off x="5069279" y="89090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8173D-0A5A-054B-8E85-D7C88E261532}">
      <dsp:nvSpPr>
        <dsp:cNvPr id="0" name=""/>
        <dsp:cNvSpPr/>
      </dsp:nvSpPr>
      <dsp:spPr>
        <a:xfrm>
          <a:off x="5175861" y="99215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3+</a:t>
          </a:r>
        </a:p>
      </dsp:txBody>
      <dsp:txXfrm>
        <a:off x="5193701" y="1009994"/>
        <a:ext cx="923552" cy="573432"/>
      </dsp:txXfrm>
    </dsp:sp>
    <dsp:sp modelId="{5CDFD0AA-84A6-7145-BA89-CBF07D4546C3}">
      <dsp:nvSpPr>
        <dsp:cNvPr id="0" name=""/>
        <dsp:cNvSpPr/>
      </dsp:nvSpPr>
      <dsp:spPr>
        <a:xfrm>
          <a:off x="5069279" y="1778992"/>
          <a:ext cx="959232" cy="609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E3AF-FB1B-F94E-96C9-DB5C24E74C94}">
      <dsp:nvSpPr>
        <dsp:cNvPr id="0" name=""/>
        <dsp:cNvSpPr/>
      </dsp:nvSpPr>
      <dsp:spPr>
        <a:xfrm>
          <a:off x="5175861" y="1880244"/>
          <a:ext cx="959232" cy="609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 err="1"/>
            <a:t>Therapy</a:t>
          </a:r>
          <a:endParaRPr lang="pt-BR" sz="1200" b="1" kern="1200" dirty="0"/>
        </a:p>
      </dsp:txBody>
      <dsp:txXfrm>
        <a:off x="5193701" y="1898084"/>
        <a:ext cx="923552" cy="5734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57707-CCEC-2D45-A7A4-C275B5F3E8AE}">
      <dsp:nvSpPr>
        <dsp:cNvPr id="0" name=""/>
        <dsp:cNvSpPr/>
      </dsp:nvSpPr>
      <dsp:spPr>
        <a:xfrm>
          <a:off x="4520652" y="2494061"/>
          <a:ext cx="91440" cy="291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8AFBB2-03DE-4749-AA7A-66FA87956279}">
      <dsp:nvSpPr>
        <dsp:cNvPr id="0" name=""/>
        <dsp:cNvSpPr/>
      </dsp:nvSpPr>
      <dsp:spPr>
        <a:xfrm>
          <a:off x="3599549" y="1565669"/>
          <a:ext cx="966823" cy="29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42"/>
              </a:lnTo>
              <a:lnTo>
                <a:pt x="966823" y="198742"/>
              </a:lnTo>
              <a:lnTo>
                <a:pt x="966823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A17D1-FA01-E445-8EEF-7C4F3ABCC206}">
      <dsp:nvSpPr>
        <dsp:cNvPr id="0" name=""/>
        <dsp:cNvSpPr/>
      </dsp:nvSpPr>
      <dsp:spPr>
        <a:xfrm>
          <a:off x="2632725" y="2494061"/>
          <a:ext cx="612799" cy="29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42"/>
              </a:lnTo>
              <a:lnTo>
                <a:pt x="612799" y="198742"/>
              </a:lnTo>
              <a:lnTo>
                <a:pt x="612799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9DC85-1ABC-1847-BCE4-72EE73AC4089}">
      <dsp:nvSpPr>
        <dsp:cNvPr id="0" name=""/>
        <dsp:cNvSpPr/>
      </dsp:nvSpPr>
      <dsp:spPr>
        <a:xfrm>
          <a:off x="1924678" y="2494061"/>
          <a:ext cx="708047" cy="291637"/>
        </a:xfrm>
        <a:custGeom>
          <a:avLst/>
          <a:gdLst/>
          <a:ahLst/>
          <a:cxnLst/>
          <a:rect l="0" t="0" r="0" b="0"/>
          <a:pathLst>
            <a:path>
              <a:moveTo>
                <a:pt x="708047" y="0"/>
              </a:moveTo>
              <a:lnTo>
                <a:pt x="708047" y="198742"/>
              </a:lnTo>
              <a:lnTo>
                <a:pt x="0" y="198742"/>
              </a:lnTo>
              <a:lnTo>
                <a:pt x="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3B8585-09FC-5748-A24F-2DFA804D0D7A}">
      <dsp:nvSpPr>
        <dsp:cNvPr id="0" name=""/>
        <dsp:cNvSpPr/>
      </dsp:nvSpPr>
      <dsp:spPr>
        <a:xfrm>
          <a:off x="2632725" y="1565669"/>
          <a:ext cx="966823" cy="291637"/>
        </a:xfrm>
        <a:custGeom>
          <a:avLst/>
          <a:gdLst/>
          <a:ahLst/>
          <a:cxnLst/>
          <a:rect l="0" t="0" r="0" b="0"/>
          <a:pathLst>
            <a:path>
              <a:moveTo>
                <a:pt x="966823" y="0"/>
              </a:moveTo>
              <a:lnTo>
                <a:pt x="966823" y="198742"/>
              </a:lnTo>
              <a:lnTo>
                <a:pt x="0" y="198742"/>
              </a:lnTo>
              <a:lnTo>
                <a:pt x="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4A656-63D1-B54F-875D-6050F5124CBE}">
      <dsp:nvSpPr>
        <dsp:cNvPr id="0" name=""/>
        <dsp:cNvSpPr/>
      </dsp:nvSpPr>
      <dsp:spPr>
        <a:xfrm>
          <a:off x="2503337" y="637278"/>
          <a:ext cx="1096211" cy="291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742"/>
              </a:lnTo>
              <a:lnTo>
                <a:pt x="1096211" y="198742"/>
              </a:lnTo>
              <a:lnTo>
                <a:pt x="1096211" y="2916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0DD86-2DA8-9C43-8424-25EF1CBB3BD1}">
      <dsp:nvSpPr>
        <dsp:cNvPr id="0" name=""/>
        <dsp:cNvSpPr/>
      </dsp:nvSpPr>
      <dsp:spPr>
        <a:xfrm>
          <a:off x="1361406" y="1565669"/>
          <a:ext cx="91440" cy="291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3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219B9D-1142-654B-8243-FD7107D09508}">
      <dsp:nvSpPr>
        <dsp:cNvPr id="0" name=""/>
        <dsp:cNvSpPr/>
      </dsp:nvSpPr>
      <dsp:spPr>
        <a:xfrm>
          <a:off x="1407126" y="637278"/>
          <a:ext cx="1096211" cy="291637"/>
        </a:xfrm>
        <a:custGeom>
          <a:avLst/>
          <a:gdLst/>
          <a:ahLst/>
          <a:cxnLst/>
          <a:rect l="0" t="0" r="0" b="0"/>
          <a:pathLst>
            <a:path>
              <a:moveTo>
                <a:pt x="1096211" y="0"/>
              </a:moveTo>
              <a:lnTo>
                <a:pt x="1096211" y="198742"/>
              </a:lnTo>
              <a:lnTo>
                <a:pt x="0" y="198742"/>
              </a:lnTo>
              <a:lnTo>
                <a:pt x="0" y="2916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DECBC-6C2F-7D49-A52F-0D944CCEED65}">
      <dsp:nvSpPr>
        <dsp:cNvPr id="0" name=""/>
        <dsp:cNvSpPr/>
      </dsp:nvSpPr>
      <dsp:spPr>
        <a:xfrm>
          <a:off x="2001955" y="523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55EB9-ADE6-2F44-8298-C80A76823ABA}">
      <dsp:nvSpPr>
        <dsp:cNvPr id="0" name=""/>
        <dsp:cNvSpPr/>
      </dsp:nvSpPr>
      <dsp:spPr>
        <a:xfrm>
          <a:off x="2113374" y="106370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/>
            <a:t>0/1+</a:t>
          </a:r>
        </a:p>
      </dsp:txBody>
      <dsp:txXfrm>
        <a:off x="2132024" y="125020"/>
        <a:ext cx="965463" cy="599454"/>
      </dsp:txXfrm>
    </dsp:sp>
    <dsp:sp modelId="{6F8BFAEA-6FC5-A745-BAB0-F83A91546E76}">
      <dsp:nvSpPr>
        <dsp:cNvPr id="0" name=""/>
        <dsp:cNvSpPr/>
      </dsp:nvSpPr>
      <dsp:spPr>
        <a:xfrm>
          <a:off x="905744" y="928915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78A4A-5D1C-F842-8764-776F88FEFBE6}">
      <dsp:nvSpPr>
        <dsp:cNvPr id="0" name=""/>
        <dsp:cNvSpPr/>
      </dsp:nvSpPr>
      <dsp:spPr>
        <a:xfrm>
          <a:off x="1017162" y="1034762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Biopsy</a:t>
          </a:r>
          <a:endParaRPr lang="pt-BR" sz="1050" b="1" kern="1200" dirty="0"/>
        </a:p>
      </dsp:txBody>
      <dsp:txXfrm>
        <a:off x="1035812" y="1053412"/>
        <a:ext cx="965463" cy="599454"/>
      </dsp:txXfrm>
    </dsp:sp>
    <dsp:sp modelId="{FD0E5D50-8650-124A-9284-40F85E8D1400}">
      <dsp:nvSpPr>
        <dsp:cNvPr id="0" name=""/>
        <dsp:cNvSpPr/>
      </dsp:nvSpPr>
      <dsp:spPr>
        <a:xfrm>
          <a:off x="905744" y="1857306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DF39C-8D54-4343-AD17-788D5FEAB2D3}">
      <dsp:nvSpPr>
        <dsp:cNvPr id="0" name=""/>
        <dsp:cNvSpPr/>
      </dsp:nvSpPr>
      <dsp:spPr>
        <a:xfrm>
          <a:off x="1017162" y="1963154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Repeat</a:t>
          </a:r>
          <a:r>
            <a:rPr lang="pt-BR" sz="1050" b="1" kern="1200" dirty="0"/>
            <a:t> in </a:t>
          </a:r>
          <a:r>
            <a:rPr lang="pt-BR" sz="1050" b="1" kern="1200" dirty="0" err="1"/>
            <a:t>surgical</a:t>
          </a:r>
          <a:r>
            <a:rPr lang="pt-BR" sz="1050" b="1" kern="1200" dirty="0"/>
            <a:t> </a:t>
          </a:r>
          <a:r>
            <a:rPr lang="pt-BR" sz="1050" b="1" kern="1200" dirty="0" err="1"/>
            <a:t>specimen</a:t>
          </a:r>
          <a:endParaRPr lang="pt-BR" sz="1050" b="1" kern="1200" dirty="0"/>
        </a:p>
      </dsp:txBody>
      <dsp:txXfrm>
        <a:off x="1035812" y="1981804"/>
        <a:ext cx="965463" cy="599454"/>
      </dsp:txXfrm>
    </dsp:sp>
    <dsp:sp modelId="{0C106A96-F6A8-A746-BF6B-DE84ABDE8EAC}">
      <dsp:nvSpPr>
        <dsp:cNvPr id="0" name=""/>
        <dsp:cNvSpPr/>
      </dsp:nvSpPr>
      <dsp:spPr>
        <a:xfrm>
          <a:off x="3098167" y="928915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C269E-7E71-4945-BFEC-CD7D0BAEC1C4}">
      <dsp:nvSpPr>
        <dsp:cNvPr id="0" name=""/>
        <dsp:cNvSpPr/>
      </dsp:nvSpPr>
      <dsp:spPr>
        <a:xfrm>
          <a:off x="3209585" y="1034762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Surgical</a:t>
          </a:r>
          <a:r>
            <a:rPr lang="pt-BR" sz="1050" b="1" kern="1200" dirty="0"/>
            <a:t> </a:t>
          </a:r>
          <a:r>
            <a:rPr lang="pt-BR" sz="1050" b="1" kern="1200" dirty="0" err="1"/>
            <a:t>specimen</a:t>
          </a:r>
          <a:endParaRPr lang="pt-BR" sz="1050" b="1" kern="1200" dirty="0"/>
        </a:p>
      </dsp:txBody>
      <dsp:txXfrm>
        <a:off x="3228235" y="1053412"/>
        <a:ext cx="965463" cy="599454"/>
      </dsp:txXfrm>
    </dsp:sp>
    <dsp:sp modelId="{34A28FAC-538A-9640-996A-7908C63FE03A}">
      <dsp:nvSpPr>
        <dsp:cNvPr id="0" name=""/>
        <dsp:cNvSpPr/>
      </dsp:nvSpPr>
      <dsp:spPr>
        <a:xfrm>
          <a:off x="2131344" y="1857306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66D2ED-235F-CB45-A865-8C94876781E7}">
      <dsp:nvSpPr>
        <dsp:cNvPr id="0" name=""/>
        <dsp:cNvSpPr/>
      </dsp:nvSpPr>
      <dsp:spPr>
        <a:xfrm>
          <a:off x="2242762" y="1963154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/>
            <a:t>-</a:t>
          </a:r>
        </a:p>
      </dsp:txBody>
      <dsp:txXfrm>
        <a:off x="2261412" y="1981804"/>
        <a:ext cx="965463" cy="599454"/>
      </dsp:txXfrm>
    </dsp:sp>
    <dsp:sp modelId="{6F9065B7-C0CF-3B4A-98EB-44DFAD312A59}">
      <dsp:nvSpPr>
        <dsp:cNvPr id="0" name=""/>
        <dsp:cNvSpPr/>
      </dsp:nvSpPr>
      <dsp:spPr>
        <a:xfrm>
          <a:off x="1423296" y="2785698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99A62-27DE-674D-8A5E-B7D4BEA81E48}">
      <dsp:nvSpPr>
        <dsp:cNvPr id="0" name=""/>
        <dsp:cNvSpPr/>
      </dsp:nvSpPr>
      <dsp:spPr>
        <a:xfrm>
          <a:off x="1534714" y="2891545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Another</a:t>
          </a:r>
          <a:r>
            <a:rPr lang="pt-BR" sz="1050" b="1" kern="1200" dirty="0"/>
            <a:t> FFPE</a:t>
          </a:r>
        </a:p>
      </dsp:txBody>
      <dsp:txXfrm>
        <a:off x="1553364" y="2910195"/>
        <a:ext cx="965463" cy="599454"/>
      </dsp:txXfrm>
    </dsp:sp>
    <dsp:sp modelId="{A7B32FE1-2512-414B-957C-B0A66EDB8EAB}">
      <dsp:nvSpPr>
        <dsp:cNvPr id="0" name=""/>
        <dsp:cNvSpPr/>
      </dsp:nvSpPr>
      <dsp:spPr>
        <a:xfrm>
          <a:off x="2648896" y="2785698"/>
          <a:ext cx="1193258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BAE65-DFF4-E240-BC6B-DC6FC4C42CB2}">
      <dsp:nvSpPr>
        <dsp:cNvPr id="0" name=""/>
        <dsp:cNvSpPr/>
      </dsp:nvSpPr>
      <dsp:spPr>
        <a:xfrm>
          <a:off x="2760314" y="2891545"/>
          <a:ext cx="1193258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Repeat</a:t>
          </a:r>
          <a:r>
            <a:rPr lang="pt-BR" sz="1050" b="1" kern="1200" dirty="0"/>
            <a:t> </a:t>
          </a:r>
          <a:r>
            <a:rPr lang="pt-BR" sz="1050" b="1" kern="1200" dirty="0" err="1"/>
            <a:t>on</a:t>
          </a:r>
          <a:r>
            <a:rPr lang="pt-BR" sz="1050" b="1" kern="1200" dirty="0"/>
            <a:t> </a:t>
          </a:r>
          <a:r>
            <a:rPr lang="pt-BR" sz="1050" b="1" kern="1200" dirty="0" err="1"/>
            <a:t>relapse</a:t>
          </a:r>
          <a:r>
            <a:rPr lang="pt-BR" sz="1050" b="1" kern="1200" dirty="0"/>
            <a:t>/</a:t>
          </a:r>
          <a:r>
            <a:rPr lang="pt-BR" sz="1050" b="1" kern="1200" dirty="0" err="1"/>
            <a:t>disease</a:t>
          </a:r>
          <a:r>
            <a:rPr lang="pt-BR" sz="1050" b="1" kern="1200" dirty="0"/>
            <a:t> </a:t>
          </a:r>
          <a:r>
            <a:rPr lang="pt-BR" sz="1050" b="1" kern="1200" dirty="0" err="1"/>
            <a:t>progression</a:t>
          </a:r>
          <a:endParaRPr lang="pt-BR" sz="1050" b="1" kern="1200" dirty="0"/>
        </a:p>
      </dsp:txBody>
      <dsp:txXfrm>
        <a:off x="2778964" y="2910195"/>
        <a:ext cx="1155958" cy="599454"/>
      </dsp:txXfrm>
    </dsp:sp>
    <dsp:sp modelId="{92A3E5F8-1964-3F4A-929D-EBFD1C595346}">
      <dsp:nvSpPr>
        <dsp:cNvPr id="0" name=""/>
        <dsp:cNvSpPr/>
      </dsp:nvSpPr>
      <dsp:spPr>
        <a:xfrm>
          <a:off x="4064991" y="1857306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7D7E00-CDF5-654F-9C40-8712A5A2583A}">
      <dsp:nvSpPr>
        <dsp:cNvPr id="0" name=""/>
        <dsp:cNvSpPr/>
      </dsp:nvSpPr>
      <dsp:spPr>
        <a:xfrm>
          <a:off x="4176409" y="1963154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/>
            <a:t>+</a:t>
          </a:r>
        </a:p>
      </dsp:txBody>
      <dsp:txXfrm>
        <a:off x="4195059" y="1981804"/>
        <a:ext cx="965463" cy="599454"/>
      </dsp:txXfrm>
    </dsp:sp>
    <dsp:sp modelId="{1FE45BD9-D668-364E-AB5B-FE24155A4639}">
      <dsp:nvSpPr>
        <dsp:cNvPr id="0" name=""/>
        <dsp:cNvSpPr/>
      </dsp:nvSpPr>
      <dsp:spPr>
        <a:xfrm>
          <a:off x="4064991" y="2785698"/>
          <a:ext cx="1002763" cy="636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E31736-8D42-2343-BFE2-340DA15F9EEE}">
      <dsp:nvSpPr>
        <dsp:cNvPr id="0" name=""/>
        <dsp:cNvSpPr/>
      </dsp:nvSpPr>
      <dsp:spPr>
        <a:xfrm>
          <a:off x="4176409" y="2891545"/>
          <a:ext cx="1002763" cy="636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b="1" kern="1200" dirty="0" err="1"/>
            <a:t>Therapy</a:t>
          </a:r>
          <a:endParaRPr lang="pt-BR" sz="1050" b="1" kern="1200" dirty="0"/>
        </a:p>
      </dsp:txBody>
      <dsp:txXfrm>
        <a:off x="4195059" y="2910195"/>
        <a:ext cx="965463" cy="599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39C63-7DF0-3D48-8316-94E36818A158}">
      <dsp:nvSpPr>
        <dsp:cNvPr id="0" name=""/>
        <dsp:cNvSpPr/>
      </dsp:nvSpPr>
      <dsp:spPr>
        <a:xfrm>
          <a:off x="2742737" y="0"/>
          <a:ext cx="2350923" cy="235128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8F8892-031C-BE43-A2F8-6FF095843D5C}">
      <dsp:nvSpPr>
        <dsp:cNvPr id="0" name=""/>
        <dsp:cNvSpPr/>
      </dsp:nvSpPr>
      <dsp:spPr>
        <a:xfrm>
          <a:off x="3262369" y="848883"/>
          <a:ext cx="1306362" cy="653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Biomarcadores</a:t>
          </a:r>
        </a:p>
      </dsp:txBody>
      <dsp:txXfrm>
        <a:off x="3262369" y="848883"/>
        <a:ext cx="1306362" cy="653025"/>
      </dsp:txXfrm>
    </dsp:sp>
    <dsp:sp modelId="{619AB60F-9A32-2146-A651-4BBB53E288E2}">
      <dsp:nvSpPr>
        <dsp:cNvPr id="0" name=""/>
        <dsp:cNvSpPr/>
      </dsp:nvSpPr>
      <dsp:spPr>
        <a:xfrm>
          <a:off x="2089777" y="1350985"/>
          <a:ext cx="2350923" cy="235128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1ADE66-3F53-A64F-94C4-2843FB7ACA47}">
      <dsp:nvSpPr>
        <dsp:cNvPr id="0" name=""/>
        <dsp:cNvSpPr/>
      </dsp:nvSpPr>
      <dsp:spPr>
        <a:xfrm>
          <a:off x="2612057" y="2207683"/>
          <a:ext cx="1306362" cy="653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Seleção correta</a:t>
          </a:r>
        </a:p>
      </dsp:txBody>
      <dsp:txXfrm>
        <a:off x="2612057" y="2207683"/>
        <a:ext cx="1306362" cy="653025"/>
      </dsp:txXfrm>
    </dsp:sp>
    <dsp:sp modelId="{DBC27DA9-372B-C041-941D-0D4058945C98}">
      <dsp:nvSpPr>
        <dsp:cNvPr id="0" name=""/>
        <dsp:cNvSpPr/>
      </dsp:nvSpPr>
      <dsp:spPr>
        <a:xfrm>
          <a:off x="2910061" y="2863639"/>
          <a:ext cx="2019807" cy="202061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1574E-0365-7049-8E17-BECEBB671B77}">
      <dsp:nvSpPr>
        <dsp:cNvPr id="0" name=""/>
        <dsp:cNvSpPr/>
      </dsp:nvSpPr>
      <dsp:spPr>
        <a:xfrm>
          <a:off x="3265459" y="3568437"/>
          <a:ext cx="1306362" cy="653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Maior benefício terapêutico</a:t>
          </a:r>
        </a:p>
      </dsp:txBody>
      <dsp:txXfrm>
        <a:off x="3265459" y="3568437"/>
        <a:ext cx="1306362" cy="653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1CD62-9D25-144B-8BD8-8BC6C24D3CBE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A57EB-7C43-1543-BF21-25B81793F8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16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O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prognostico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do cancer de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endometrio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tem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sido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baseado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historicamente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aspectos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morfológicos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grau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histologico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e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estadiamento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 A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classificação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molecular se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mostrou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como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fator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independente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para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prever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o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prognostico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dessa neoplasia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fatores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clínicos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endócrinos</a:t>
            </a:r>
            <a:r>
              <a:rPr lang="en-US" sz="12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en-US" sz="1200" b="1" dirty="0" err="1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epidemiológicos</a:t>
            </a:r>
            <a:endParaRPr lang="en-US" b="1" dirty="0"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519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O TCGA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identificou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 4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grupos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moleculares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 que se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correlacionam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 com o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quadro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clínico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1200" dirty="0" err="1">
                <a:latin typeface="+mn-lt"/>
                <a:ea typeface="Century Gothic" charset="0"/>
                <a:cs typeface="Calibri" panose="020F0502020204030204" pitchFamily="34" charset="0"/>
              </a:rPr>
              <a:t>sobrevida</a:t>
            </a:r>
            <a:r>
              <a:rPr lang="en-US" sz="1200" dirty="0">
                <a:latin typeface="+mn-lt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41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funçAo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replicação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do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dna</a:t>
            </a: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Substituições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polimerase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do DNA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geram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aumento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nos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números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erros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fita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DNA,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resultando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um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fenótipo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ultramutado</a:t>
            </a: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frequente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pacientes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jovens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estágio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inicial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da FIGO, com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infiltrado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linfocitário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intra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ou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peritumoral e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morfologia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ambígua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incluíndo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células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gigantes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 </a:t>
            </a:r>
          </a:p>
          <a:p>
            <a:pPr algn="just">
              <a:buFontTx/>
              <a:buChar char="-"/>
            </a:pP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Relacionado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com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tumores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indolentes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que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não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requerem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quimioterapia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ou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radioterapia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adicional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just">
              <a:buFontTx/>
              <a:buChar char="-"/>
            </a:pP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Ocorre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cerca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10% dos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casos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just">
              <a:buFontTx/>
              <a:buChar char="-"/>
            </a:pP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Maior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carga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antigênica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maior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infiltrado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linfocitário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peritumoral,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maior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expressão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PD-L1: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potencial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resposta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imunoterapia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  <a:endParaRPr lang="pt-BR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536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it </a:t>
            </a:r>
            <a:r>
              <a:rPr lang="pt-BR" dirty="0" err="1"/>
              <a:t>has</a:t>
            </a:r>
            <a:r>
              <a:rPr lang="pt-BR" dirty="0"/>
              <a:t> </a:t>
            </a:r>
            <a:r>
              <a:rPr lang="pt-BR" dirty="0" err="1"/>
              <a:t>been</a:t>
            </a:r>
            <a:r>
              <a:rPr lang="pt-BR" dirty="0"/>
              <a:t> </a:t>
            </a:r>
            <a:r>
              <a:rPr lang="pt-BR" dirty="0" err="1"/>
              <a:t>hypothesized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WEE1 </a:t>
            </a:r>
            <a:r>
              <a:rPr lang="pt-BR" dirty="0" err="1"/>
              <a:t>inhibition</a:t>
            </a:r>
            <a:r>
              <a:rPr lang="pt-BR" dirty="0"/>
              <a:t> </a:t>
            </a:r>
            <a:r>
              <a:rPr lang="pt-BR" dirty="0" err="1"/>
              <a:t>will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most</a:t>
            </a:r>
            <a:r>
              <a:rPr lang="pt-BR" dirty="0"/>
              <a:t> </a:t>
            </a:r>
            <a:r>
              <a:rPr lang="pt-BR" dirty="0" err="1"/>
              <a:t>active</a:t>
            </a:r>
            <a:r>
              <a:rPr lang="pt-BR" dirty="0"/>
              <a:t> in a TP53-mutated background, </a:t>
            </a:r>
            <a:r>
              <a:rPr lang="pt-BR" dirty="0" err="1"/>
              <a:t>where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have</a:t>
            </a:r>
            <a:r>
              <a:rPr lang="pt-BR" dirty="0"/>
              <a:t> </a:t>
            </a:r>
            <a:r>
              <a:rPr lang="pt-BR" dirty="0" err="1"/>
              <a:t>loss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G1/</a:t>
            </a:r>
            <a:r>
              <a:rPr lang="pt-BR" dirty="0" err="1"/>
              <a:t>S</a:t>
            </a:r>
            <a:r>
              <a:rPr lang="pt-BR" dirty="0"/>
              <a:t> </a:t>
            </a:r>
            <a:r>
              <a:rPr lang="pt-BR" dirty="0" err="1"/>
              <a:t>cell-cycle</a:t>
            </a:r>
            <a:r>
              <a:rPr lang="pt-BR" dirty="0"/>
              <a:t> checkpoint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subsequently</a:t>
            </a:r>
            <a:r>
              <a:rPr lang="pt-BR" dirty="0"/>
              <a:t> </a:t>
            </a:r>
            <a:r>
              <a:rPr lang="pt-BR" dirty="0" err="1"/>
              <a:t>increased</a:t>
            </a:r>
            <a:r>
              <a:rPr lang="pt-BR" dirty="0"/>
              <a:t> </a:t>
            </a:r>
            <a:r>
              <a:rPr lang="pt-BR" dirty="0" err="1"/>
              <a:t>dependence</a:t>
            </a:r>
            <a:r>
              <a:rPr lang="pt-BR" dirty="0"/>
              <a:t> </a:t>
            </a:r>
            <a:r>
              <a:rPr lang="pt-BR" dirty="0" err="1"/>
              <a:t>upon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G2/M checkpoint.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29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WEE1 </a:t>
            </a:r>
            <a:r>
              <a:rPr lang="pt-BR" dirty="0" err="1"/>
              <a:t>kinase</a:t>
            </a:r>
            <a:r>
              <a:rPr lang="pt-BR" dirty="0"/>
              <a:t>, a </a:t>
            </a:r>
            <a:r>
              <a:rPr lang="pt-BR" dirty="0" err="1"/>
              <a:t>key</a:t>
            </a:r>
            <a:r>
              <a:rPr lang="pt-BR" dirty="0"/>
              <a:t> </a:t>
            </a:r>
            <a:r>
              <a:rPr lang="pt-BR" dirty="0" err="1"/>
              <a:t>regulator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G2/M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</a:t>
            </a:r>
            <a:r>
              <a:rPr lang="pt-BR" dirty="0"/>
              <a:t> </a:t>
            </a:r>
            <a:r>
              <a:rPr lang="pt-BR" dirty="0" err="1"/>
              <a:t>phase</a:t>
            </a:r>
            <a:r>
              <a:rPr lang="pt-BR" dirty="0"/>
              <a:t> </a:t>
            </a:r>
            <a:r>
              <a:rPr lang="pt-BR" dirty="0" err="1"/>
              <a:t>cell-cycle</a:t>
            </a:r>
            <a:r>
              <a:rPr lang="pt-BR" dirty="0"/>
              <a:t> checkpoints. </a:t>
            </a:r>
            <a:r>
              <a:rPr lang="pt-BR" dirty="0" err="1"/>
              <a:t>Because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impaired</a:t>
            </a:r>
            <a:r>
              <a:rPr lang="pt-BR" dirty="0"/>
              <a:t> </a:t>
            </a:r>
            <a:r>
              <a:rPr lang="pt-BR" dirty="0" err="1"/>
              <a:t>cell-cycle</a:t>
            </a:r>
            <a:r>
              <a:rPr lang="pt-BR" dirty="0"/>
              <a:t> </a:t>
            </a:r>
            <a:r>
              <a:rPr lang="pt-BR" dirty="0" err="1"/>
              <a:t>regulation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high </a:t>
            </a:r>
            <a:r>
              <a:rPr lang="pt-BR" dirty="0" err="1"/>
              <a:t>replication</a:t>
            </a:r>
            <a:r>
              <a:rPr lang="pt-BR" dirty="0"/>
              <a:t> stress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vulnerable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WEE1 </a:t>
            </a:r>
            <a:r>
              <a:rPr lang="pt-BR" dirty="0" err="1"/>
              <a:t>inhibition</a:t>
            </a:r>
            <a:r>
              <a:rPr lang="pt-BR" dirty="0"/>
              <a:t>,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469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Baixo</a:t>
            </a:r>
            <a:r>
              <a:rPr lang="en-US" sz="12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número</a:t>
            </a:r>
            <a:r>
              <a:rPr lang="en-US" sz="12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12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cópias</a:t>
            </a:r>
            <a:endParaRPr lang="en-US" sz="12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Maioria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dos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casos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adenocarcinoma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endometrioide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grau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1 e 2 da FIGO.</a:t>
            </a:r>
          </a:p>
          <a:p>
            <a:pPr algn="just">
              <a:buFontTx/>
              <a:buChar char="-"/>
            </a:pPr>
            <a:endParaRPr lang="en-US" sz="12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Prognóstico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intermediário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associado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com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mutação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no PTEN, PIK3CA e ARID1A,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além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CTNNB1, SOX 17 e KRAS (genes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mutualmente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exclusivos</a:t>
            </a:r>
            <a:r>
              <a:rPr lang="en-US" sz="1200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).</a:t>
            </a:r>
          </a:p>
          <a:p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7B91A333-196C-5347-B1D5-6CC952277898}" type="slidenum">
              <a:rPr lang="en-US" altLang="en-US">
                <a:latin typeface="Calibri" charset="0"/>
              </a:rPr>
              <a:pPr/>
              <a:t>26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8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Trophoblast</a:t>
            </a:r>
            <a:r>
              <a:rPr lang="pt-BR" dirty="0"/>
              <a:t> </a:t>
            </a:r>
            <a:r>
              <a:rPr lang="pt-BR" dirty="0" err="1"/>
              <a:t>cell</a:t>
            </a:r>
            <a:r>
              <a:rPr lang="pt-BR" dirty="0"/>
              <a:t> surface antigen-2 (Trop-2) </a:t>
            </a:r>
            <a:r>
              <a:rPr lang="pt-BR" dirty="0" err="1"/>
              <a:t>is</a:t>
            </a:r>
            <a:r>
              <a:rPr lang="pt-BR" dirty="0"/>
              <a:t> a </a:t>
            </a:r>
            <a:r>
              <a:rPr lang="pt-BR" dirty="0" err="1"/>
              <a:t>widely</a:t>
            </a:r>
            <a:r>
              <a:rPr lang="pt-BR" dirty="0"/>
              <a:t> </a:t>
            </a:r>
            <a:r>
              <a:rPr lang="pt-BR" dirty="0" err="1"/>
              <a:t>expressed</a:t>
            </a:r>
            <a:r>
              <a:rPr lang="pt-BR" dirty="0"/>
              <a:t> </a:t>
            </a:r>
            <a:r>
              <a:rPr lang="pt-BR" dirty="0" err="1"/>
              <a:t>glycoprotein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a </a:t>
            </a:r>
            <a:r>
              <a:rPr lang="pt-BR" dirty="0" err="1"/>
              <a:t>variety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different</a:t>
            </a:r>
            <a:r>
              <a:rPr lang="pt-BR" dirty="0"/>
              <a:t> </a:t>
            </a:r>
            <a:r>
              <a:rPr lang="pt-BR" dirty="0" err="1"/>
              <a:t>tumours</a:t>
            </a:r>
            <a:r>
              <a:rPr lang="pt-BR" dirty="0"/>
              <a:t>. Trop-2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considered</a:t>
            </a:r>
            <a:r>
              <a:rPr lang="pt-BR" dirty="0"/>
              <a:t> as a </a:t>
            </a:r>
            <a:r>
              <a:rPr lang="pt-BR" dirty="0" err="1"/>
              <a:t>marker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germ</a:t>
            </a:r>
            <a:r>
              <a:rPr lang="pt-BR" dirty="0"/>
              <a:t> </a:t>
            </a:r>
            <a:r>
              <a:rPr lang="pt-BR" dirty="0" err="1"/>
              <a:t>cells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associated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regenerative</a:t>
            </a:r>
            <a:r>
              <a:rPr lang="pt-BR" dirty="0"/>
              <a:t> </a:t>
            </a:r>
            <a:r>
              <a:rPr lang="pt-BR" dirty="0" err="1"/>
              <a:t>ability</a:t>
            </a:r>
            <a:r>
              <a:rPr lang="pt-BR" dirty="0"/>
              <a:t> in </a:t>
            </a:r>
            <a:r>
              <a:rPr lang="pt-BR" dirty="0" err="1"/>
              <a:t>several</a:t>
            </a:r>
            <a:r>
              <a:rPr lang="pt-BR" dirty="0"/>
              <a:t> </a:t>
            </a:r>
            <a:r>
              <a:rPr lang="pt-BR" dirty="0" err="1"/>
              <a:t>tissues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42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The role </a:t>
            </a:r>
            <a:r>
              <a:rPr lang="pt-BR" dirty="0" err="1"/>
              <a:t>of</a:t>
            </a:r>
            <a:r>
              <a:rPr lang="pt-BR" dirty="0"/>
              <a:t> FR</a:t>
            </a:r>
            <a:r>
              <a:rPr lang="el-GR" dirty="0"/>
              <a:t>α </a:t>
            </a:r>
            <a:r>
              <a:rPr lang="pt-BR" dirty="0" err="1"/>
              <a:t>expression</a:t>
            </a:r>
            <a:r>
              <a:rPr lang="pt-BR" dirty="0"/>
              <a:t> in </a:t>
            </a:r>
            <a:r>
              <a:rPr lang="pt-BR" dirty="0" err="1"/>
              <a:t>tumors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</a:t>
            </a:r>
            <a:r>
              <a:rPr lang="pt-BR" dirty="0" err="1"/>
              <a:t>unclear</a:t>
            </a:r>
            <a:r>
              <a:rPr lang="pt-BR" dirty="0"/>
              <a:t>, </a:t>
            </a:r>
            <a:r>
              <a:rPr lang="pt-BR" dirty="0" err="1"/>
              <a:t>but</a:t>
            </a:r>
            <a:r>
              <a:rPr lang="pt-BR" dirty="0"/>
              <a:t>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involve</a:t>
            </a:r>
            <a:r>
              <a:rPr lang="pt-BR" dirty="0"/>
              <a:t> </a:t>
            </a:r>
            <a:r>
              <a:rPr lang="pt-BR" dirty="0" err="1"/>
              <a:t>modulation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folate</a:t>
            </a:r>
            <a:r>
              <a:rPr lang="pt-BR" dirty="0"/>
              <a:t> </a:t>
            </a:r>
            <a:r>
              <a:rPr lang="pt-BR" dirty="0" err="1"/>
              <a:t>uptake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</a:t>
            </a:r>
            <a:r>
              <a:rPr lang="pt-BR" dirty="0" err="1"/>
              <a:t>serum</a:t>
            </a:r>
            <a:r>
              <a:rPr lang="pt-BR" dirty="0"/>
              <a:t> [36]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activating</a:t>
            </a:r>
            <a:r>
              <a:rPr lang="pt-BR" dirty="0"/>
              <a:t> </a:t>
            </a:r>
            <a:r>
              <a:rPr lang="pt-BR" dirty="0" err="1"/>
              <a:t>signals</a:t>
            </a:r>
            <a:r>
              <a:rPr lang="pt-BR" dirty="0"/>
              <a:t> </a:t>
            </a:r>
            <a:r>
              <a:rPr lang="pt-BR" dirty="0" err="1"/>
              <a:t>associated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tumor </a:t>
            </a:r>
            <a:r>
              <a:rPr lang="pt-BR" dirty="0" err="1"/>
              <a:t>growth</a:t>
            </a:r>
            <a:r>
              <a:rPr lang="pt-BR" dirty="0"/>
              <a:t> [37]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A57EB-7C43-1543-BF21-25B81793F8C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83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00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305A-231D-D670-7FF4-77ED5BDC2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6F01BE-236C-53AF-F388-A3398216F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CBAE6-B41E-1733-1D1B-3E13EE66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F355F-AA14-2568-FEE7-F8809BB6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6F76-561A-412A-924A-0519AAA6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  <p:pic>
        <p:nvPicPr>
          <p:cNvPr id="7" name="Picture 6" descr="A logo of a person with a colorful design&#10;&#10;Description automatically generated">
            <a:extLst>
              <a:ext uri="{FF2B5EF4-FFF2-40B4-BE49-F238E27FC236}">
                <a16:creationId xmlns:a16="http://schemas.microsoft.com/office/drawing/2014/main" id="{BC77929F-2C68-CF7D-BD0B-4634A6D27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6450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25EA-C74C-FBE5-0386-B2962676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62FA8-5E76-77D3-006E-240EEF9D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55BBA-6C91-639E-2B31-DEE1AAC2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8AC72-B0B4-2710-4946-6B9975B1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64DF3-017B-6268-9E88-B39CEDD4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11817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CE0946-39D7-B454-B4D7-49A986F15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63169-CD0D-4EB4-0F51-3A7B10F56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A796D-C962-F434-E22E-C0AF0B9E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455A0-4B77-F8D4-3C24-3AF06CAB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ECF-4FB1-385A-7D7A-43EEB99D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4235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BCD6C-374F-0D7E-7B6D-03230148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A9251-5CEC-A30B-3204-B53828003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A82D0-2872-DBCB-8971-AF66CE3E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5DBD8-6B51-FF6F-5DBD-4794FCA00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5CF87-6EDD-1D5A-09F0-93E2F21D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  <p:pic>
        <p:nvPicPr>
          <p:cNvPr id="7" name="Picture 6" descr="A logo of a person with a colorful design&#10;&#10;Description automatically generated">
            <a:extLst>
              <a:ext uri="{FF2B5EF4-FFF2-40B4-BE49-F238E27FC236}">
                <a16:creationId xmlns:a16="http://schemas.microsoft.com/office/drawing/2014/main" id="{9103AC6A-41A5-55AF-566B-E905BA2A1C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56450" cy="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47B1-9598-5881-321B-D211F5BD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0C07E-2D42-9DD6-6B59-E9E43BF16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C2E81-7B91-AEE1-88D5-87789076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E992D-5206-1673-6B8B-19D58357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EC7FA-5A83-0D62-68B8-90E1F99F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3409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A6D6D-8DEF-73E7-694A-D3151A75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67FE2-01AD-3F53-34BB-FAF72D1CA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EDB85-4292-7A77-836F-458257B71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F9E25-2D52-5251-707D-79C5AE71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BFE61-9C10-4829-AE64-19DBB904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DCBC-E53B-B4EB-0919-79847B25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79872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248C-2405-B393-7D56-8E3DE6C5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62CB-C635-FAEA-EBA4-A5E492018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BB60-C139-66C1-B2F3-481E66C8D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0A2FFD-3998-7F2F-E656-ED6E64DB5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F0BCE-EE31-F8C8-C49B-B11FBE51C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2646D-E5D8-E6A9-EDEB-C8155E1D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5ABAD9-8183-4C4F-5273-B7533D93B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EB055B-1800-4947-E0A5-8C24A36AA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7190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9261-C5DA-3237-4520-0AE3D7AB6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E5B58-260A-33D4-1F84-03D1EEC0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96D04-CCE2-355D-F575-85EEAE8F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9FBFB-F92F-C3A6-69A8-95E2CF35B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02423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E9588-099F-0EB3-85BC-B9884F4C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F9819-3D46-D24F-484F-D642F4921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D8281-DBAE-EFE0-0D48-2BF3872BD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18900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E7C69-83A7-F15F-D4A3-090E157F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DE417-00C4-C67C-018F-AACB558A3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0264F-54A4-9808-F9FD-F60CA7040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94E0E-5A4A-BD1F-8574-642B2EC2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1F860-602D-5107-52A9-059A8CEC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349A0-E56A-59C5-FBF8-455D046B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3697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F8FE-CB48-B949-8B55-AFF03D01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209D4-58F8-1D5F-D494-0951301F7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A9A15-9780-BAD2-8D56-9F3D465A5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05685-31B2-FD02-B1C4-9E2E0712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327F1-3936-145C-DA09-1EA5F214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F3917-7BEA-55B0-9A9F-9152EC2A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98334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4A4387-DA15-8E1A-87D8-D1FBC1E2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93E5F-9C03-F985-F738-0CE77F31B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10E8C-C63E-AE8F-C062-960AEFE0F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1D5D70-403F-454F-A5A7-06B5DD455BC9}" type="datetimeFigureOut">
              <a:rPr lang="en-BR" smtClean="0"/>
              <a:t>5/30/24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1CAA-52A6-CB37-E0E7-38687A8D8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5E51A-EC8F-E9DA-271F-B2D143545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3885A8-D1CB-9743-87EF-4F8C299BE16E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2897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170121" y="2147777"/>
            <a:ext cx="11897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4400" b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pPr algn="ctr"/>
            <a:r>
              <a:rPr lang="en-BR" sz="3200" dirty="0">
                <a:solidFill>
                  <a:schemeClr val="accent5">
                    <a:lumMod val="75000"/>
                  </a:schemeClr>
                </a:solidFill>
              </a:rPr>
              <a:t>Louise De Brot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A.C.Camargo Cancer Center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São Paulo - Brasil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73F8014-ADA7-3A62-9187-199B8704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346" y="5143500"/>
            <a:ext cx="5427307" cy="1471613"/>
          </a:xfrm>
          <a:prstGeom prst="rect">
            <a:avLst/>
          </a:prstGeom>
        </p:spPr>
      </p:pic>
      <p:pic>
        <p:nvPicPr>
          <p:cNvPr id="3" name="Google Shape;97;p2">
            <a:extLst>
              <a:ext uri="{FF2B5EF4-FFF2-40B4-BE49-F238E27FC236}">
                <a16:creationId xmlns:a16="http://schemas.microsoft.com/office/drawing/2014/main" id="{E5D3D0C4-395A-67C8-C718-AF40FB6A0E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73342" y="206375"/>
            <a:ext cx="1990725" cy="5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657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 Câncer de Endométrio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Walsh CS et al Gynecol Oncol 2023;168:48-55.</a:t>
            </a:r>
            <a:endParaRPr lang="en-B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4C6F3277-A73B-C52A-0FA0-B3134179F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14" b="7496"/>
          <a:stretch/>
        </p:blipFill>
        <p:spPr>
          <a:xfrm>
            <a:off x="1040218" y="962225"/>
            <a:ext cx="10111563" cy="5384280"/>
          </a:xfrm>
          <a:prstGeom prst="rect">
            <a:avLst/>
          </a:prstGeom>
        </p:spPr>
      </p:pic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5F344D22-0BB2-B36A-CB26-2A8331ADE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9963" y="3727468"/>
            <a:ext cx="347662" cy="34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8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 x Emergentes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C4F4809-FF41-E99B-0C40-B629E4E3BD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931103"/>
              </p:ext>
            </p:extLst>
          </p:nvPr>
        </p:nvGraphicFramePr>
        <p:xfrm>
          <a:off x="1" y="1190847"/>
          <a:ext cx="12099850" cy="494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9">
            <a:extLst>
              <a:ext uri="{FF2B5EF4-FFF2-40B4-BE49-F238E27FC236}">
                <a16:creationId xmlns:a16="http://schemas.microsoft.com/office/drawing/2014/main" id="{8710F748-9E0D-EE64-6D75-1FB93932025C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Slide do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autor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B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8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POLE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EF298309-ECB8-3E40-DA6E-4DD7821A121F}"/>
              </a:ext>
            </a:extLst>
          </p:cNvPr>
          <p:cNvSpPr txBox="1"/>
          <p:nvPr/>
        </p:nvSpPr>
        <p:spPr>
          <a:xfrm>
            <a:off x="131650" y="3479317"/>
            <a:ext cx="183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Ultramutado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POLE</a:t>
            </a:r>
            <a:endParaRPr lang="en-US" sz="2000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4" name="Imagem 10">
            <a:extLst>
              <a:ext uri="{FF2B5EF4-FFF2-40B4-BE49-F238E27FC236}">
                <a16:creationId xmlns:a16="http://schemas.microsoft.com/office/drawing/2014/main" id="{4B743CA6-72C4-DB9F-626B-2B168B940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27" y="1651797"/>
            <a:ext cx="5588023" cy="436292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BD81FE9-0636-63DC-062F-66BB188EC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990" y="1388812"/>
            <a:ext cx="4188398" cy="4348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0335B-B008-3726-A781-90C021B7C4AE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 JJX et al. Surgical Pathol 2022;15:277-99.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7BBA745-BD45-6225-6ED5-3DE0D892E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41" y="4373970"/>
            <a:ext cx="2055849" cy="122995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E0DACB-145C-FB51-F9A0-217B140C833F}"/>
              </a:ext>
            </a:extLst>
          </p:cNvPr>
          <p:cNvSpPr txBox="1"/>
          <p:nvPr/>
        </p:nvSpPr>
        <p:spPr>
          <a:xfrm>
            <a:off x="5325336" y="6540938"/>
            <a:ext cx="3510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NATURE COMMUNICATIONS | (2020) 11:3156 |</a:t>
            </a:r>
          </a:p>
        </p:txBody>
      </p:sp>
    </p:spTree>
    <p:extLst>
      <p:ext uri="{BB962C8B-B14F-4D97-AF65-F5344CB8AC3E}">
        <p14:creationId xmlns:p14="http://schemas.microsoft.com/office/powerpoint/2010/main" val="71028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0335B-B008-3726-A781-90C021B7C4AE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 JJX et al. Surgical Pathol 2022;15:277-99.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F2CB9-EC88-7A11-FF4E-5CD57EB0318A}"/>
              </a:ext>
            </a:extLst>
          </p:cNvPr>
          <p:cNvSpPr txBox="1"/>
          <p:nvPr/>
        </p:nvSpPr>
        <p:spPr>
          <a:xfrm>
            <a:off x="7505392" y="2329724"/>
            <a:ext cx="4458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3200" dirty="0">
                <a:latin typeface="Aptos" panose="020B0004020202020204" pitchFamily="34" charset="0"/>
                <a:cs typeface="Calibri" panose="020F0502020204030204" pitchFamily="34" charset="0"/>
              </a:rPr>
              <a:t>Pacientes com mutações Patogênicas ou mesmo VUS em POLE tem melhores resultados com imunoterapia.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22796-D52C-818F-4FAD-967558E20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8" y="1620989"/>
            <a:ext cx="7070416" cy="46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14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B1D5F588-8968-C7BD-716A-A64C2EB79622}"/>
              </a:ext>
            </a:extLst>
          </p:cNvPr>
          <p:cNvSpPr/>
          <p:nvPr/>
        </p:nvSpPr>
        <p:spPr>
          <a:xfrm>
            <a:off x="217488" y="1920326"/>
            <a:ext cx="10216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Instabilidade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microssatélites</a:t>
            </a:r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4" name="Imagem 9" descr="msi linf.tif">
            <a:extLst>
              <a:ext uri="{FF2B5EF4-FFF2-40B4-BE49-F238E27FC236}">
                <a16:creationId xmlns:a16="http://schemas.microsoft.com/office/drawing/2014/main" id="{929282E0-289F-7403-D49C-736322C6C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834" y="1486692"/>
            <a:ext cx="5897219" cy="4750869"/>
          </a:xfrm>
          <a:prstGeom prst="rect">
            <a:avLst/>
          </a:prstGeom>
        </p:spPr>
      </p:pic>
      <p:sp>
        <p:nvSpPr>
          <p:cNvPr id="5" name="Retângulo 1">
            <a:extLst>
              <a:ext uri="{FF2B5EF4-FFF2-40B4-BE49-F238E27FC236}">
                <a16:creationId xmlns:a16="http://schemas.microsoft.com/office/drawing/2014/main" id="{E83840A3-6517-E3C4-0731-5FA3CC784954}"/>
              </a:ext>
            </a:extLst>
          </p:cNvPr>
          <p:cNvSpPr/>
          <p:nvPr/>
        </p:nvSpPr>
        <p:spPr>
          <a:xfrm>
            <a:off x="217488" y="2223592"/>
            <a:ext cx="555002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>
              <a:latin typeface="Aptos" panose="020B000402020202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Perda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de um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ou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mais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genes de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reparo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(MLH1, PMS2, MSH2, MSH6).</a:t>
            </a:r>
          </a:p>
          <a:p>
            <a:pPr algn="just"/>
            <a:endParaRPr lang="en-US" sz="2000" dirty="0">
              <a:latin typeface="Aptos" panose="020B000402020202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Maioria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são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esporádicos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just">
              <a:buFontTx/>
              <a:buChar char="-"/>
            </a:pPr>
            <a:endParaRPr lang="en-US" sz="2000" dirty="0">
              <a:latin typeface="Aptos" panose="020B000402020202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>
              <a:buFontTx/>
              <a:buChar char="-"/>
            </a:pP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Morfologia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ambígua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ou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endometrioide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2000" dirty="0">
              <a:latin typeface="Aptos" panose="020B000402020202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just"/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Mais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frequente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segmento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uterino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inferior,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diferenciação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mucinosa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infiltrado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linfocitário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proeminente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invasão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angiolinfática</a:t>
            </a:r>
            <a:r>
              <a:rPr lang="en-US" sz="2000" dirty="0">
                <a:latin typeface="Aptos" panose="020B000402020202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FF9FF0D-3261-7AC4-FA05-8BFA5C2CBB11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Cancer Genome Atlas Research Network. Nature. 2013;497(7447):67-73 e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Imagem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do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autor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7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B1D5F588-8968-C7BD-716A-A64C2EB79622}"/>
              </a:ext>
            </a:extLst>
          </p:cNvPr>
          <p:cNvSpPr/>
          <p:nvPr/>
        </p:nvSpPr>
        <p:spPr>
          <a:xfrm>
            <a:off x="275545" y="933355"/>
            <a:ext cx="10216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Instabilidade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microssatélites</a:t>
            </a:r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FF9FF0D-3261-7AC4-FA05-8BFA5C2CBB11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/>
                </a:solidFill>
              </a:rPr>
              <a:t>Pilié</a:t>
            </a:r>
            <a:r>
              <a:rPr lang="en-US" altLang="en-US" sz="1400" b="1" dirty="0">
                <a:solidFill>
                  <a:schemeClr val="accent5"/>
                </a:solidFill>
              </a:rPr>
              <a:t> PG et al. Nat Rev Clin Oncol. 2019 , </a:t>
            </a:r>
            <a:r>
              <a:rPr lang="en-US" altLang="en-US" sz="1400" b="1" dirty="0" err="1">
                <a:solidFill>
                  <a:schemeClr val="accent5"/>
                </a:solidFill>
              </a:rPr>
              <a:t>Sinicrope</a:t>
            </a:r>
            <a:r>
              <a:rPr lang="en-US" altLang="en-US" sz="1400" b="1" dirty="0">
                <a:solidFill>
                  <a:schemeClr val="accent5"/>
                </a:solidFill>
              </a:rPr>
              <a:t> FA. </a:t>
            </a:r>
            <a:r>
              <a:rPr lang="en-US" sz="1400" b="1" dirty="0">
                <a:solidFill>
                  <a:schemeClr val="accent5"/>
                </a:solidFill>
              </a:rPr>
              <a:t>N </a:t>
            </a:r>
            <a:r>
              <a:rPr lang="en-US" sz="1400" b="1" dirty="0" err="1">
                <a:solidFill>
                  <a:schemeClr val="accent5"/>
                </a:solidFill>
              </a:rPr>
              <a:t>Engl</a:t>
            </a:r>
            <a:r>
              <a:rPr lang="en-US" sz="1400" b="1" dirty="0">
                <a:solidFill>
                  <a:schemeClr val="accent5"/>
                </a:solidFill>
              </a:rPr>
              <a:t> J Med 2018;379:764-73</a:t>
            </a:r>
            <a:r>
              <a:rPr lang="en-US" altLang="en-US" sz="1400" b="1" dirty="0">
                <a:solidFill>
                  <a:schemeClr val="accent5"/>
                </a:solidFill>
              </a:rPr>
              <a:t>.</a:t>
            </a:r>
            <a:endParaRPr lang="pt-BR" altLang="en-US" sz="1400" b="1" dirty="0">
              <a:solidFill>
                <a:schemeClr val="accent5"/>
              </a:solidFill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EDE75A58-2884-FA6C-7DA1-8B0E637C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8" y="1768051"/>
            <a:ext cx="5438019" cy="3555151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F428695E-3B88-897D-8407-AEBC5C0D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022" y="2658206"/>
            <a:ext cx="6288166" cy="206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  <a:endParaRPr lang="en-B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B1D5F588-8968-C7BD-716A-A64C2EB79622}"/>
              </a:ext>
            </a:extLst>
          </p:cNvPr>
          <p:cNvSpPr/>
          <p:nvPr/>
        </p:nvSpPr>
        <p:spPr>
          <a:xfrm>
            <a:off x="202019" y="2305615"/>
            <a:ext cx="36682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presença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instabilidade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microssatélites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leva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tendência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acúmulo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mutações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somáticas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e,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consequentemente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maior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geração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neoantígenos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com TMB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elevado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Imagem 6">
            <a:extLst>
              <a:ext uri="{FF2B5EF4-FFF2-40B4-BE49-F238E27FC236}">
                <a16:creationId xmlns:a16="http://schemas.microsoft.com/office/drawing/2014/main" id="{E3136FB9-F595-9AB2-CDC3-AE8FD05AE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625" y="1733107"/>
            <a:ext cx="7255508" cy="3666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Mirza MR et al. N Engl J Med 2023; 388:2145-2158.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47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  <a:endParaRPr lang="en-BR" sz="28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tângulo 1">
            <a:extLst>
              <a:ext uri="{FF2B5EF4-FFF2-40B4-BE49-F238E27FC236}">
                <a16:creationId xmlns:a16="http://schemas.microsoft.com/office/drawing/2014/main" id="{B1D5F588-8968-C7BD-716A-A64C2EB79622}"/>
              </a:ext>
            </a:extLst>
          </p:cNvPr>
          <p:cNvSpPr/>
          <p:nvPr/>
        </p:nvSpPr>
        <p:spPr>
          <a:xfrm>
            <a:off x="7293935" y="2870114"/>
            <a:ext cx="46783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Pode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ocorrer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resposta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imunoterapia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mesmo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pacientes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pMMR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/MSS.</a:t>
            </a:r>
          </a:p>
          <a:p>
            <a:pPr algn="ctr"/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Contudo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o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benefício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é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mais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pronunciado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pacientes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dMMR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/MSI.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Westin SN et al. J Clin Oncol 2023;42:283-299.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575B1-6C89-0C6C-D239-85913DF8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737"/>
            <a:ext cx="6912778" cy="3012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B87EA-EFCA-1F5D-ACDA-9EDD63857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03"/>
          <a:stretch/>
        </p:blipFill>
        <p:spPr>
          <a:xfrm>
            <a:off x="0" y="3685722"/>
            <a:ext cx="6912778" cy="30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5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2172B-06B4-AD0C-7B21-72FD0A40B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8" t="16687" r="4279" b="14011"/>
          <a:stretch/>
        </p:blipFill>
        <p:spPr>
          <a:xfrm>
            <a:off x="414670" y="887302"/>
            <a:ext cx="11568223" cy="5083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7485E-BFC9-33B2-2B85-163AC4CAA0C6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Borden LE et al. Am J Clin Pathol 2022;157:90-97.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Apresentado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por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Ana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Oaknin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@ ESMO Gynecological Cancers 2023. 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20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7485E-BFC9-33B2-2B85-163AC4CAA0C6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Imagens da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autora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9" descr="PMS2.tif">
            <a:extLst>
              <a:ext uri="{FF2B5EF4-FFF2-40B4-BE49-F238E27FC236}">
                <a16:creationId xmlns:a16="http://schemas.microsoft.com/office/drawing/2014/main" id="{7D9F5709-23CE-1BED-659B-83B32F82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9" y="1564438"/>
            <a:ext cx="5870714" cy="4796182"/>
          </a:xfrm>
          <a:prstGeom prst="rect">
            <a:avLst/>
          </a:prstGeom>
        </p:spPr>
      </p:pic>
      <p:pic>
        <p:nvPicPr>
          <p:cNvPr id="4" name="Imagem 10" descr="Imagem em branco e azul&#10;&#10;Descrição gerada automaticamente com confiança baixa">
            <a:extLst>
              <a:ext uri="{FF2B5EF4-FFF2-40B4-BE49-F238E27FC236}">
                <a16:creationId xmlns:a16="http://schemas.microsoft.com/office/drawing/2014/main" id="{F6ED41AA-8EF3-BEE9-8B6A-52BB10C5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065" y="1564438"/>
            <a:ext cx="6003235" cy="4796182"/>
          </a:xfrm>
          <a:prstGeom prst="rect">
            <a:avLst/>
          </a:prstGeom>
        </p:spPr>
      </p:pic>
      <p:sp>
        <p:nvSpPr>
          <p:cNvPr id="5" name="CaixaDeTexto 12">
            <a:extLst>
              <a:ext uri="{FF2B5EF4-FFF2-40B4-BE49-F238E27FC236}">
                <a16:creationId xmlns:a16="http://schemas.microsoft.com/office/drawing/2014/main" id="{AA06E958-2342-3BA0-D4CD-365663E189F1}"/>
              </a:ext>
            </a:extLst>
          </p:cNvPr>
          <p:cNvSpPr txBox="1"/>
          <p:nvPr/>
        </p:nvSpPr>
        <p:spPr>
          <a:xfrm>
            <a:off x="5183476" y="599128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PMS2</a:t>
            </a:r>
          </a:p>
        </p:txBody>
      </p:sp>
      <p:sp>
        <p:nvSpPr>
          <p:cNvPr id="7" name="CaixaDeTexto 12">
            <a:extLst>
              <a:ext uri="{FF2B5EF4-FFF2-40B4-BE49-F238E27FC236}">
                <a16:creationId xmlns:a16="http://schemas.microsoft.com/office/drawing/2014/main" id="{C61A1AEE-8697-F147-46A0-9D54653CC0DC}"/>
              </a:ext>
            </a:extLst>
          </p:cNvPr>
          <p:cNvSpPr txBox="1"/>
          <p:nvPr/>
        </p:nvSpPr>
        <p:spPr>
          <a:xfrm>
            <a:off x="11099799" y="5991288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MLH1</a:t>
            </a:r>
          </a:p>
        </p:txBody>
      </p:sp>
    </p:spTree>
    <p:extLst>
      <p:ext uri="{BB962C8B-B14F-4D97-AF65-F5344CB8AC3E}">
        <p14:creationId xmlns:p14="http://schemas.microsoft.com/office/powerpoint/2010/main" val="413940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Conflitos de Interesse</a:t>
            </a: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4DE12678-89CA-2776-3520-7C98EF451EC9}"/>
              </a:ext>
            </a:extLst>
          </p:cNvPr>
          <p:cNvSpPr txBox="1">
            <a:spLocks/>
          </p:cNvSpPr>
          <p:nvPr/>
        </p:nvSpPr>
        <p:spPr>
          <a:xfrm>
            <a:off x="406400" y="1230285"/>
            <a:ext cx="11379200" cy="4577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De acordo com a Norma 1595/2000 do Conselho Federal de Medicina e a Resolução 96/2008 da Vigilância Sanitária, declaro que:</a:t>
            </a:r>
          </a:p>
          <a:p>
            <a:endParaRPr lang="pt-BR" dirty="0"/>
          </a:p>
          <a:p>
            <a:r>
              <a:rPr lang="pt-BR" dirty="0" err="1"/>
              <a:t>Speaker’s</a:t>
            </a:r>
            <a:r>
              <a:rPr lang="pt-BR" dirty="0"/>
              <a:t> Bureau: </a:t>
            </a:r>
            <a:r>
              <a:rPr lang="pt-BR" dirty="0" err="1"/>
              <a:t>Daichii-Sankyo</a:t>
            </a:r>
            <a:r>
              <a:rPr lang="pt-BR" dirty="0"/>
              <a:t>, MSD, GSK, AstraZeneca.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3706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</a:p>
        </p:txBody>
      </p:sp>
      <p:pic>
        <p:nvPicPr>
          <p:cNvPr id="2" name="Imagem 10" descr="MSH2.tif">
            <a:extLst>
              <a:ext uri="{FF2B5EF4-FFF2-40B4-BE49-F238E27FC236}">
                <a16:creationId xmlns:a16="http://schemas.microsoft.com/office/drawing/2014/main" id="{32611331-528F-196B-A9F1-CFC2A820D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0" y="1566230"/>
            <a:ext cx="5685183" cy="4786921"/>
          </a:xfrm>
          <a:prstGeom prst="rect">
            <a:avLst/>
          </a:prstGeom>
        </p:spPr>
      </p:pic>
      <p:pic>
        <p:nvPicPr>
          <p:cNvPr id="5" name="Imagem 11" descr="MSH6.tif">
            <a:extLst>
              <a:ext uri="{FF2B5EF4-FFF2-40B4-BE49-F238E27FC236}">
                <a16:creationId xmlns:a16="http://schemas.microsoft.com/office/drawing/2014/main" id="{E2085EB7-5A87-45B8-755F-624B2C3C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27" y="1593526"/>
            <a:ext cx="6147068" cy="4786921"/>
          </a:xfrm>
          <a:prstGeom prst="rect">
            <a:avLst/>
          </a:prstGeom>
        </p:spPr>
      </p:pic>
      <p:sp>
        <p:nvSpPr>
          <p:cNvPr id="7" name="CaixaDeTexto 12">
            <a:extLst>
              <a:ext uri="{FF2B5EF4-FFF2-40B4-BE49-F238E27FC236}">
                <a16:creationId xmlns:a16="http://schemas.microsoft.com/office/drawing/2014/main" id="{EB1ED32A-E4B0-A7CF-8223-BC9AD8BD5F44}"/>
              </a:ext>
            </a:extLst>
          </p:cNvPr>
          <p:cNvSpPr txBox="1"/>
          <p:nvPr/>
        </p:nvSpPr>
        <p:spPr>
          <a:xfrm>
            <a:off x="5183476" y="5991289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MSH2</a:t>
            </a:r>
          </a:p>
        </p:txBody>
      </p:sp>
      <p:sp>
        <p:nvSpPr>
          <p:cNvPr id="9" name="CaixaDeTexto 12">
            <a:extLst>
              <a:ext uri="{FF2B5EF4-FFF2-40B4-BE49-F238E27FC236}">
                <a16:creationId xmlns:a16="http://schemas.microsoft.com/office/drawing/2014/main" id="{EFDB331A-AB56-6EC7-C86F-2FF307FA6482}"/>
              </a:ext>
            </a:extLst>
          </p:cNvPr>
          <p:cNvSpPr txBox="1"/>
          <p:nvPr/>
        </p:nvSpPr>
        <p:spPr>
          <a:xfrm>
            <a:off x="10224760" y="5991289"/>
            <a:ext cx="100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MSH6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1E0471C-EA54-2E1F-F532-0284E50B839B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Imagens da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autora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67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dMMR/MSI-H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7485E-BFC9-33B2-2B85-163AC4CAA0C6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IJGP, 2022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95C7A5-2CD1-60FF-8D9B-7E9803A78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855524"/>
            <a:ext cx="7312999" cy="3642770"/>
          </a:xfrm>
          <a:prstGeom prst="rect">
            <a:avLst/>
          </a:prstGeom>
        </p:spPr>
      </p:pic>
      <p:sp>
        <p:nvSpPr>
          <p:cNvPr id="4" name="Espaço Reservado para Texto 4">
            <a:extLst>
              <a:ext uri="{FF2B5EF4-FFF2-40B4-BE49-F238E27FC236}">
                <a16:creationId xmlns:a16="http://schemas.microsoft.com/office/drawing/2014/main" id="{08B1F777-4377-2E0D-50B9-1034D1976746}"/>
              </a:ext>
            </a:extLst>
          </p:cNvPr>
          <p:cNvSpPr txBox="1">
            <a:spLocks/>
          </p:cNvSpPr>
          <p:nvPr/>
        </p:nvSpPr>
        <p:spPr>
          <a:xfrm>
            <a:off x="7360007" y="3054075"/>
            <a:ext cx="4668707" cy="1976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/>
              <a:t>PESQUISA DOS GENES DE REPARO: FEITA EM TODOS OS EC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pt-BR" dirty="0"/>
              <a:t>Diagnóstico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pt-BR" dirty="0"/>
              <a:t>Rastreamento de SL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pt-BR" dirty="0"/>
              <a:t>Prognóstico – TCGA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pt-BR" dirty="0"/>
              <a:t>Terapêutico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7616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TP53</a:t>
            </a:r>
          </a:p>
        </p:txBody>
      </p:sp>
      <p:pic>
        <p:nvPicPr>
          <p:cNvPr id="4" name="Imagem 9" descr="seroso cel.tif">
            <a:extLst>
              <a:ext uri="{FF2B5EF4-FFF2-40B4-BE49-F238E27FC236}">
                <a16:creationId xmlns:a16="http://schemas.microsoft.com/office/drawing/2014/main" id="{10083E4A-AB35-A56D-9A1C-351CD4B9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62" y="2700338"/>
            <a:ext cx="3070388" cy="2436009"/>
          </a:xfrm>
          <a:prstGeom prst="rect">
            <a:avLst/>
          </a:prstGeom>
        </p:spPr>
      </p:pic>
      <p:sp>
        <p:nvSpPr>
          <p:cNvPr id="5" name="CaixaDeTexto 12">
            <a:extLst>
              <a:ext uri="{FF2B5EF4-FFF2-40B4-BE49-F238E27FC236}">
                <a16:creationId xmlns:a16="http://schemas.microsoft.com/office/drawing/2014/main" id="{19460ED1-97C6-C91D-9C91-79C7B4031528}"/>
              </a:ext>
            </a:extLst>
          </p:cNvPr>
          <p:cNvSpPr txBox="1"/>
          <p:nvPr/>
        </p:nvSpPr>
        <p:spPr>
          <a:xfrm>
            <a:off x="0" y="978336"/>
            <a:ext cx="340029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p53 – Padrões Aberrantes</a:t>
            </a:r>
          </a:p>
        </p:txBody>
      </p:sp>
      <p:pic>
        <p:nvPicPr>
          <p:cNvPr id="7" name="Imagem 10" descr="P53.tif">
            <a:extLst>
              <a:ext uri="{FF2B5EF4-FFF2-40B4-BE49-F238E27FC236}">
                <a16:creationId xmlns:a16="http://schemas.microsoft.com/office/drawing/2014/main" id="{D26BCCE7-78FD-B224-20FF-8E931090F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26" y="2700337"/>
            <a:ext cx="3167623" cy="2436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45D031-8021-FAEA-8228-15B060CE1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849" y="2727580"/>
            <a:ext cx="3167623" cy="2408767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DE5F1E8A-D159-7AD0-2A60-1FFF9B777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6064"/>
          <a:stretch/>
        </p:blipFill>
        <p:spPr>
          <a:xfrm>
            <a:off x="9375472" y="2721240"/>
            <a:ext cx="2803828" cy="243601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58D04CE1-1940-D386-FA01-84FF73892F4F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Slide do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autor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2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TP53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Vermij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L et al. Modern Pathol 2022;35:1475-1483.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2">
            <a:extLst>
              <a:ext uri="{FF2B5EF4-FFF2-40B4-BE49-F238E27FC236}">
                <a16:creationId xmlns:a16="http://schemas.microsoft.com/office/drawing/2014/main" id="{19460ED1-97C6-C91D-9C91-79C7B4031528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P53/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TP53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– Relações com Histologias e Perfis Moleculares</a:t>
            </a:r>
          </a:p>
        </p:txBody>
      </p:sp>
      <p:pic>
        <p:nvPicPr>
          <p:cNvPr id="4" name="Imagem 1">
            <a:extLst>
              <a:ext uri="{FF2B5EF4-FFF2-40B4-BE49-F238E27FC236}">
                <a16:creationId xmlns:a16="http://schemas.microsoft.com/office/drawing/2014/main" id="{9383AC2F-9EAE-FA3A-C621-45B0B9670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906" y="1632791"/>
            <a:ext cx="9921732" cy="477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50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TP53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Madariaga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Oza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AM. J Clin Oncol 2021;39:1513-1518.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2">
            <a:extLst>
              <a:ext uri="{FF2B5EF4-FFF2-40B4-BE49-F238E27FC236}">
                <a16:creationId xmlns:a16="http://schemas.microsoft.com/office/drawing/2014/main" id="{19460ED1-97C6-C91D-9C91-79C7B4031528}"/>
              </a:ext>
            </a:extLst>
          </p:cNvPr>
          <p:cNvSpPr txBox="1"/>
          <p:nvPr/>
        </p:nvSpPr>
        <p:spPr>
          <a:xfrm>
            <a:off x="0" y="978336"/>
            <a:ext cx="4788811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p53/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TP53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– Implicações Terapêuticas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06BD10-02C6-F7DA-BFC8-5BB2B91D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8" y="1957512"/>
            <a:ext cx="7772400" cy="4064000"/>
          </a:xfrm>
          <a:prstGeom prst="rect">
            <a:avLst/>
          </a:prstGeom>
        </p:spPr>
      </p:pic>
      <p:sp>
        <p:nvSpPr>
          <p:cNvPr id="15" name="Retângulo 1">
            <a:extLst>
              <a:ext uri="{FF2B5EF4-FFF2-40B4-BE49-F238E27FC236}">
                <a16:creationId xmlns:a16="http://schemas.microsoft.com/office/drawing/2014/main" id="{9B92CBA8-899B-FAB7-B838-642914F31C90}"/>
              </a:ext>
            </a:extLst>
          </p:cNvPr>
          <p:cNvSpPr/>
          <p:nvPr/>
        </p:nvSpPr>
        <p:spPr>
          <a:xfrm>
            <a:off x="8293395" y="3327792"/>
            <a:ext cx="3668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Drogas que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podem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atuar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sobre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o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ciclo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celular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impacto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relevante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quando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há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alteração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p53/</a:t>
            </a:r>
            <a:r>
              <a:rPr lang="en-US" sz="2000" b="1" i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TP53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80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TP53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Liu JF et al. J Clin Oncol 2021;39:1531-1539.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2">
            <a:extLst>
              <a:ext uri="{FF2B5EF4-FFF2-40B4-BE49-F238E27FC236}">
                <a16:creationId xmlns:a16="http://schemas.microsoft.com/office/drawing/2014/main" id="{19460ED1-97C6-C91D-9C91-79C7B4031528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P53/</a:t>
            </a:r>
            <a:r>
              <a:rPr lang="pt-BR" sz="2400" i="1" dirty="0">
                <a:latin typeface="Calibri" panose="020F0502020204030204" pitchFamily="34" charset="0"/>
                <a:cs typeface="Calibri" panose="020F0502020204030204" pitchFamily="34" charset="0"/>
              </a:rPr>
              <a:t>TP53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– Implicações Terapêuticas – Inibidores de WEE1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AE9E0E-06B9-0483-ACFF-3335C8EB4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9" y="1513822"/>
            <a:ext cx="7233844" cy="4951379"/>
          </a:xfrm>
          <a:prstGeom prst="rect">
            <a:avLst/>
          </a:prstGeom>
        </p:spPr>
      </p:pic>
      <p:sp>
        <p:nvSpPr>
          <p:cNvPr id="3" name="Retângulo 1">
            <a:extLst>
              <a:ext uri="{FF2B5EF4-FFF2-40B4-BE49-F238E27FC236}">
                <a16:creationId xmlns:a16="http://schemas.microsoft.com/office/drawing/2014/main" id="{D517BE06-D0B9-476D-32AA-225777C35E53}"/>
              </a:ext>
            </a:extLst>
          </p:cNvPr>
          <p:cNvSpPr/>
          <p:nvPr/>
        </p:nvSpPr>
        <p:spPr>
          <a:xfrm>
            <a:off x="8240232" y="2515459"/>
            <a:ext cx="36682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Inibidores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WEE1,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exemplo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tendem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funcionar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melhor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pacientes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com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alterações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i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TP53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embora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alteração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isolada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seja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suficiente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para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garantir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que o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tratamento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funcione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5774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D488B2DF-83CD-CCCB-0BA8-BC484F8A4C2E}"/>
              </a:ext>
            </a:extLst>
          </p:cNvPr>
          <p:cNvSpPr txBox="1"/>
          <p:nvPr/>
        </p:nvSpPr>
        <p:spPr>
          <a:xfrm>
            <a:off x="47513" y="1246799"/>
            <a:ext cx="1024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Baixo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número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cópias</a:t>
            </a:r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D38A57A5-BD68-4479-0B28-9EBFA8F4B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619576"/>
            <a:ext cx="6197600" cy="4775200"/>
          </a:xfrm>
          <a:prstGeom prst="rect">
            <a:avLst/>
          </a:pr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5096E331-1B60-6D3A-3179-627111B7D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208"/>
            <a:ext cx="5915378" cy="4779568"/>
          </a:xfrm>
          <a:prstGeom prst="rect">
            <a:avLst/>
          </a:prstGeom>
        </p:spPr>
      </p:pic>
      <p:sp>
        <p:nvSpPr>
          <p:cNvPr id="6" name="Google Shape;105;p2">
            <a:extLst>
              <a:ext uri="{FF2B5EF4-FFF2-40B4-BE49-F238E27FC236}">
                <a16:creationId xmlns:a16="http://schemas.microsoft.com/office/drawing/2014/main" id="{67BC4ACA-8973-DD06-4DAB-09AAAA56BF5E}"/>
              </a:ext>
            </a:extLst>
          </p:cNvPr>
          <p:cNvSpPr/>
          <p:nvPr/>
        </p:nvSpPr>
        <p:spPr>
          <a:xfrm>
            <a:off x="1034484" y="1579"/>
            <a:ext cx="944811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BR" sz="1800" i="1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NSMP</a:t>
            </a:r>
            <a:endParaRPr sz="3600" b="1" i="0" u="none" strike="noStrike" cap="none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491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NSMP –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Baixo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número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cópias</a:t>
            </a:r>
            <a:endParaRPr lang="en-BR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Boroujeni-Momeni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 et al. Modern Pathol 2022;35:1269-1278.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2">
            <a:extLst>
              <a:ext uri="{FF2B5EF4-FFF2-40B4-BE49-F238E27FC236}">
                <a16:creationId xmlns:a16="http://schemas.microsoft.com/office/drawing/2014/main" id="{1B9BD5DD-CB97-1490-D1DE-DACCD046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29788"/>
            <a:ext cx="3976596" cy="773227"/>
          </a:xfrm>
          <a:prstGeom prst="rect">
            <a:avLst/>
          </a:prstGeom>
        </p:spPr>
      </p:pic>
      <p:pic>
        <p:nvPicPr>
          <p:cNvPr id="5" name="Imagem 1">
            <a:extLst>
              <a:ext uri="{FF2B5EF4-FFF2-40B4-BE49-F238E27FC236}">
                <a16:creationId xmlns:a16="http://schemas.microsoft.com/office/drawing/2014/main" id="{FB9DD8F9-EA81-4396-80D9-C8EB0A2C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080" y="1903015"/>
            <a:ext cx="10373920" cy="42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9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Desafios: Tumores Inclassificáveis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Boroujeni-Momeni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 et al. Modern Pathol 2022;35:1269-1278.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B1454F45-0E0B-1B43-BFDF-81AA8F76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098" y="1782377"/>
            <a:ext cx="8618902" cy="400922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84EB067-B393-3785-7C6A-728A31C55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63" y="3613522"/>
            <a:ext cx="3976596" cy="7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2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RE/RP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van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Weelden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WJ et al. Front Oncol 2019;9:359. Mirza MR et al. ESMO 2020.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2">
            <a:extLst>
              <a:ext uri="{FF2B5EF4-FFF2-40B4-BE49-F238E27FC236}">
                <a16:creationId xmlns:a16="http://schemas.microsoft.com/office/drawing/2014/main" id="{19460ED1-97C6-C91D-9C91-79C7B4031528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RE/RP – Importância Atual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C73FF-AA2B-D6EC-F2BE-166CC1C82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26"/>
          <a:stretch/>
        </p:blipFill>
        <p:spPr>
          <a:xfrm>
            <a:off x="6922435" y="1878994"/>
            <a:ext cx="5121928" cy="450505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904CD80-076C-AFCB-4EA1-9AE8CC27CA2E}"/>
              </a:ext>
            </a:extLst>
          </p:cNvPr>
          <p:cNvSpPr txBox="1"/>
          <p:nvPr/>
        </p:nvSpPr>
        <p:spPr>
          <a:xfrm>
            <a:off x="300853" y="1872712"/>
            <a:ext cx="7020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Além de ajudar para DD, também tem sido associado a comportamento biológico, sobrevida, terapêutica e possível exposição a novas terapias, como inibidores de </a:t>
            </a:r>
            <a:r>
              <a:rPr lang="pt-BR" sz="2000" dirty="0" err="1"/>
              <a:t>ciclina</a:t>
            </a:r>
            <a:r>
              <a:rPr lang="pt-BR" sz="2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B74B85-1FF3-746A-AEEE-C8D28A7EC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3352"/>
            <a:ext cx="7021314" cy="34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6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Introdução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Estimativa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 2023: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Incidência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 de Câncer no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Brasil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 / Instituto Nacional de Câncer José </a:t>
            </a:r>
            <a:r>
              <a:rPr lang="en-US" sz="1400" b="1" dirty="0" err="1">
                <a:solidFill>
                  <a:schemeClr val="accent5">
                    <a:lumMod val="75000"/>
                  </a:schemeClr>
                </a:solidFill>
              </a:rPr>
              <a:t>Alencar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 Gomes da Silva </a:t>
            </a:r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F0231D71-EC8A-286B-5AEF-0D6D8806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0" y="2262570"/>
            <a:ext cx="3550493" cy="2752547"/>
          </a:xfrm>
          <a:prstGeom prst="rect">
            <a:avLst/>
          </a:prstGeom>
        </p:spPr>
      </p:pic>
      <p:pic>
        <p:nvPicPr>
          <p:cNvPr id="3" name="Imagem 1">
            <a:extLst>
              <a:ext uri="{FF2B5EF4-FFF2-40B4-BE49-F238E27FC236}">
                <a16:creationId xmlns:a16="http://schemas.microsoft.com/office/drawing/2014/main" id="{051AE45C-2FF1-3A91-03A2-7BA872D74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429" y="2052723"/>
            <a:ext cx="7604379" cy="32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91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Clássicos: RE/RP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ASCO/CAP 2023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12">
            <a:extLst>
              <a:ext uri="{FF2B5EF4-FFF2-40B4-BE49-F238E27FC236}">
                <a16:creationId xmlns:a16="http://schemas.microsoft.com/office/drawing/2014/main" id="{19460ED1-97C6-C91D-9C91-79C7B4031528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RE/RP – Importância Atual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58DB1AC-42F1-1DA0-1765-1890C93A1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8539"/>
            <a:ext cx="12179300" cy="35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02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TROP2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Lombardi P et al. Cancers 2023;15:1744.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Bignotti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E et al. Int J Gynecol Cancer 2011 21(9):1613–162.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ângulo 1">
            <a:extLst>
              <a:ext uri="{FF2B5EF4-FFF2-40B4-BE49-F238E27FC236}">
                <a16:creationId xmlns:a16="http://schemas.microsoft.com/office/drawing/2014/main" id="{6E4C086B-8A83-EEAD-C1C2-3156F3B29CC2}"/>
              </a:ext>
            </a:extLst>
          </p:cNvPr>
          <p:cNvSpPr/>
          <p:nvPr/>
        </p:nvSpPr>
        <p:spPr>
          <a:xfrm>
            <a:off x="6096000" y="1531088"/>
            <a:ext cx="56393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Trophoblast cell surface antigen-2 (TROP2)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é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uma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glicoproteína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superfície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expressa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forma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heterogênea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uma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diversos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tumores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É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considerado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um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marcador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células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germinativas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está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relacionado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reparação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tecidual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embora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sua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função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primordial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esteja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totalmente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conhecida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Por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expresso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diversos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tipos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tumores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associado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potencialmente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mecanismos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patogênese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progressão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resistência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tornou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-se um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alvo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potencial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para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terapias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direcionadas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especialmente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anticorpos-droga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conjugados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9F6B23-71D0-3307-48C4-FEE387B2D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1" y="3623733"/>
            <a:ext cx="3364237" cy="323426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1923EF1-C16B-0B21-2F5A-0E214DF70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87" y="756874"/>
            <a:ext cx="3624263" cy="26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60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TROP2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Lombardi P et al. Cancers 2023;15:1744. Liu X et al.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Pharmacol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2022;108296.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2">
            <a:extLst>
              <a:ext uri="{FF2B5EF4-FFF2-40B4-BE49-F238E27FC236}">
                <a16:creationId xmlns:a16="http://schemas.microsoft.com/office/drawing/2014/main" id="{B7429AD1-489C-773F-BAC9-A542751FD225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Alterações em TROP2 em Diversos Tumores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B6FF0-E931-C7A1-1F8C-EC30557E3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673"/>
            <a:ext cx="7772400" cy="4413275"/>
          </a:xfrm>
          <a:prstGeom prst="rect">
            <a:avLst/>
          </a:prstGeom>
        </p:spPr>
      </p:pic>
      <p:sp>
        <p:nvSpPr>
          <p:cNvPr id="7" name="Retângulo 1">
            <a:extLst>
              <a:ext uri="{FF2B5EF4-FFF2-40B4-BE49-F238E27FC236}">
                <a16:creationId xmlns:a16="http://schemas.microsoft.com/office/drawing/2014/main" id="{6A470DC3-5EA2-A501-6B53-66CA3975535A}"/>
              </a:ext>
            </a:extLst>
          </p:cNvPr>
          <p:cNvSpPr/>
          <p:nvPr/>
        </p:nvSpPr>
        <p:spPr>
          <a:xfrm>
            <a:off x="7930116" y="1691743"/>
            <a:ext cx="40953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Trophoblast cell surface antigen-2 (TROP2)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é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uma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glicoproteína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superfície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expressa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forma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heterogênea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uma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diversos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tumores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diferentes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2000" b="1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Por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expresso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diversos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tipos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tumores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estar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associado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potencialmente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mecanismos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patogênese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progressão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resistência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tornou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-se um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alvo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potencial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para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terapias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direcionadas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especialmente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anticorpos-droga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conjugados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4987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TROP2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Wen Y et al. Ann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Transl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Med 2022;10(24):1403.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12">
            <a:extLst>
              <a:ext uri="{FF2B5EF4-FFF2-40B4-BE49-F238E27FC236}">
                <a16:creationId xmlns:a16="http://schemas.microsoft.com/office/drawing/2014/main" id="{C130C841-C84B-0740-C9B9-80684A1DAE43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Alterações em TROP2 em Diversos Tumores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8EA497-CDF8-DF73-EFF2-3E3C077F9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" y="1570605"/>
            <a:ext cx="8621639" cy="4837814"/>
          </a:xfrm>
          <a:prstGeom prst="rect">
            <a:avLst/>
          </a:prstGeom>
          <a:ln>
            <a:solidFill>
              <a:schemeClr val="accent5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42F42E-E1B7-46F4-2F29-8551DE7DA744}"/>
              </a:ext>
            </a:extLst>
          </p:cNvPr>
          <p:cNvCxnSpPr/>
          <p:nvPr/>
        </p:nvCxnSpPr>
        <p:spPr>
          <a:xfrm flipV="1">
            <a:off x="4417828" y="4582633"/>
            <a:ext cx="802758" cy="81870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9110366-CC77-CA4B-1873-1A3BB669E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244" y="1522758"/>
            <a:ext cx="3243816" cy="3353776"/>
          </a:xfrm>
          <a:prstGeom prst="rect">
            <a:avLst/>
          </a:prstGeom>
        </p:spPr>
      </p:pic>
      <p:sp>
        <p:nvSpPr>
          <p:cNvPr id="17" name="Retângulo 1">
            <a:extLst>
              <a:ext uri="{FF2B5EF4-FFF2-40B4-BE49-F238E27FC236}">
                <a16:creationId xmlns:a16="http://schemas.microsoft.com/office/drawing/2014/main" id="{43FFE067-20D7-2B62-8F6A-CDCCA2689235}"/>
              </a:ext>
            </a:extLst>
          </p:cNvPr>
          <p:cNvSpPr/>
          <p:nvPr/>
        </p:nvSpPr>
        <p:spPr>
          <a:xfrm>
            <a:off x="8916905" y="4876534"/>
            <a:ext cx="28184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superexpressão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TROP2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está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relacionada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pior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prognóstico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câncer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endométrio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777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TROP2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Liu X et al.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Pharmacol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2022;108296.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2">
            <a:extLst>
              <a:ext uri="{FF2B5EF4-FFF2-40B4-BE49-F238E27FC236}">
                <a16:creationId xmlns:a16="http://schemas.microsoft.com/office/drawing/2014/main" id="{B7429AD1-489C-773F-BAC9-A542751FD225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Alterações em TROP2 em Diversos Tumores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id="{6A470DC3-5EA2-A501-6B53-66CA3975535A}"/>
              </a:ext>
            </a:extLst>
          </p:cNvPr>
          <p:cNvSpPr/>
          <p:nvPr/>
        </p:nvSpPr>
        <p:spPr>
          <a:xfrm>
            <a:off x="7802526" y="2624754"/>
            <a:ext cx="40953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despeito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expressão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ser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heterogênea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diferentes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tipos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tumor e dados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específicos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cancer de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endométrio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serem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específicos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correlação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entre o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benefício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terapias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direcionadas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a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expressão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de TROP2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ainda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não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está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totalmente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esclarecida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F45E9-8E94-34FA-EEFB-3ECF77FC6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7" y="1604905"/>
            <a:ext cx="6112922" cy="47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71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TROP2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Liu X et al.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Pharmacol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Ther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2022;108296.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2">
            <a:extLst>
              <a:ext uri="{FF2B5EF4-FFF2-40B4-BE49-F238E27FC236}">
                <a16:creationId xmlns:a16="http://schemas.microsoft.com/office/drawing/2014/main" id="{B7429AD1-489C-773F-BAC9-A542751FD225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Alterações em TROP2 em Diversos Tumores</a:t>
            </a:r>
          </a:p>
        </p:txBody>
      </p:sp>
      <p:sp>
        <p:nvSpPr>
          <p:cNvPr id="7" name="Retângulo 1">
            <a:extLst>
              <a:ext uri="{FF2B5EF4-FFF2-40B4-BE49-F238E27FC236}">
                <a16:creationId xmlns:a16="http://schemas.microsoft.com/office/drawing/2014/main" id="{6A470DC3-5EA2-A501-6B53-66CA3975535A}"/>
              </a:ext>
            </a:extLst>
          </p:cNvPr>
          <p:cNvSpPr/>
          <p:nvPr/>
        </p:nvSpPr>
        <p:spPr>
          <a:xfrm>
            <a:off x="7802526" y="2624754"/>
            <a:ext cx="40953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Dentre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as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principais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terapias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direcionadas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a TROP2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temos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anticorpos-droga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conjugados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especialmente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sacituzumabe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govitecan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datopotamabe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deruxtecan</a:t>
            </a:r>
            <a:r>
              <a:rPr lang="en-US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26F8B-E69B-2E91-0846-8B9C99D33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9" y="1850066"/>
            <a:ext cx="7483594" cy="42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23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855417-7FAA-F942-23E2-AFC002496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0" y="1403227"/>
            <a:ext cx="7113180" cy="4170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TROP2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Apresentado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por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Alessandro D.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Santin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@ ASCO 2023.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Apresentado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por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Alessandro D.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Santin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@ ASCO 2022. 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2">
            <a:extLst>
              <a:ext uri="{FF2B5EF4-FFF2-40B4-BE49-F238E27FC236}">
                <a16:creationId xmlns:a16="http://schemas.microsoft.com/office/drawing/2014/main" id="{B7429AD1-489C-773F-BAC9-A542751FD225}"/>
              </a:ext>
            </a:extLst>
          </p:cNvPr>
          <p:cNvSpPr txBox="1"/>
          <p:nvPr/>
        </p:nvSpPr>
        <p:spPr>
          <a:xfrm>
            <a:off x="0" y="840113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Alterações em TROP2 – Novas Drogas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F53F4-617D-421D-002F-CA65B74B83D9}"/>
              </a:ext>
            </a:extLst>
          </p:cNvPr>
          <p:cNvSpPr txBox="1"/>
          <p:nvPr/>
        </p:nvSpPr>
        <p:spPr>
          <a:xfrm>
            <a:off x="728331" y="5360500"/>
            <a:ext cx="3689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dirty="0"/>
              <a:t>Datopotamabe Deruxtecan: Independente de Expressão de TROP2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D6E3F-FDC4-21AA-1407-7D26C307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43" y="2108162"/>
            <a:ext cx="2745335" cy="2410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FE91CB-3302-49C8-074A-68709FFBE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59089"/>
            <a:ext cx="4635795" cy="3901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371936-28A0-55C3-5358-8CED43007497}"/>
              </a:ext>
            </a:extLst>
          </p:cNvPr>
          <p:cNvSpPr txBox="1"/>
          <p:nvPr/>
        </p:nvSpPr>
        <p:spPr>
          <a:xfrm>
            <a:off x="6560289" y="5573340"/>
            <a:ext cx="409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dirty="0"/>
              <a:t>Sacituzumabe Govitecan: Pacientes com Expressão de TROP2</a:t>
            </a:r>
          </a:p>
        </p:txBody>
      </p:sp>
    </p:spTree>
    <p:extLst>
      <p:ext uri="{BB962C8B-B14F-4D97-AF65-F5344CB8AC3E}">
        <p14:creationId xmlns:p14="http://schemas.microsoft.com/office/powerpoint/2010/main" val="1973017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Receptor de Folato Alfa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Ledermann JA et al. Ann Oncol 2015;26:2034-2043. Gonzalez T et al. Int J Mol Sci 2024;25:1046.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F93F8-B115-2E7A-D409-3140BD71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05" y="2269682"/>
            <a:ext cx="5028921" cy="3197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9A4DED-825E-8F8B-FA7A-93D421479027}"/>
              </a:ext>
            </a:extLst>
          </p:cNvPr>
          <p:cNvSpPr txBox="1"/>
          <p:nvPr/>
        </p:nvSpPr>
        <p:spPr>
          <a:xfrm>
            <a:off x="191385" y="5805903"/>
            <a:ext cx="1180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 receptor de folato alfa (</a:t>
            </a:r>
            <a:r>
              <a:rPr lang="pt-BR" sz="18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FRɑ</a:t>
            </a:r>
            <a:r>
              <a:rPr lang="pt-BR" sz="18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) é uma molécula que exerce papel fundamental na biossíntese de purina e </a:t>
            </a:r>
            <a:r>
              <a:rPr lang="pt-BR" sz="18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timidina</a:t>
            </a:r>
            <a:r>
              <a:rPr lang="pt-BR" sz="18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que são necessárias na síntese de DNA, </a:t>
            </a:r>
            <a:r>
              <a:rPr lang="pt-BR" sz="18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metilação</a:t>
            </a:r>
            <a:r>
              <a:rPr lang="pt-BR" sz="18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e reparo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1D0F12-E0D0-DB13-2246-A6B2D8B78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77524"/>
            <a:ext cx="5642482" cy="438951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C83A3E8-10AB-3750-6BA6-8BCEA79F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68" y="738665"/>
            <a:ext cx="5491996" cy="136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82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Receptor de Folato Alfa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Senol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 et al. Int J Clin Exp Pathol 2015;8(5):5633-5641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E45772-9CF6-5EFD-83B1-8DF44AF08775}"/>
              </a:ext>
            </a:extLst>
          </p:cNvPr>
          <p:cNvSpPr/>
          <p:nvPr/>
        </p:nvSpPr>
        <p:spPr>
          <a:xfrm>
            <a:off x="7887587" y="2996162"/>
            <a:ext cx="40953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Em câncer de endométrio apresenta um papel de destaque devido ao desenvolvimento de novas terapias direcionadas, especialmente anticorpos-droga conjugados.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09F22-59FA-418F-895E-C1564D2D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895"/>
            <a:ext cx="7772400" cy="5223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42BEE-48F1-0368-4310-611E1A0FB16C}"/>
              </a:ext>
            </a:extLst>
          </p:cNvPr>
          <p:cNvSpPr txBox="1"/>
          <p:nvPr/>
        </p:nvSpPr>
        <p:spPr>
          <a:xfrm>
            <a:off x="0" y="1201478"/>
            <a:ext cx="195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200" b="1" dirty="0">
                <a:solidFill>
                  <a:schemeClr val="bg1"/>
                </a:solidFill>
              </a:rPr>
              <a:t>Endométrio Secretório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5FD72-617D-C4B3-8C07-818C6F3AFE24}"/>
              </a:ext>
            </a:extLst>
          </p:cNvPr>
          <p:cNvSpPr txBox="1"/>
          <p:nvPr/>
        </p:nvSpPr>
        <p:spPr>
          <a:xfrm>
            <a:off x="2576623" y="1227205"/>
            <a:ext cx="195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200" b="1" dirty="0">
                <a:solidFill>
                  <a:schemeClr val="bg1"/>
                </a:solidFill>
              </a:rPr>
              <a:t>Hiperplasia Endometrial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54572-7EFA-F45A-79A8-E8708BED4B75}"/>
              </a:ext>
            </a:extLst>
          </p:cNvPr>
          <p:cNvSpPr txBox="1"/>
          <p:nvPr/>
        </p:nvSpPr>
        <p:spPr>
          <a:xfrm>
            <a:off x="5147934" y="1227756"/>
            <a:ext cx="195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200" b="1" dirty="0">
                <a:solidFill>
                  <a:schemeClr val="bg1"/>
                </a:solidFill>
              </a:rPr>
              <a:t>EC - Negativo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51C2C-FD34-03BB-3B89-ABB3E39E0344}"/>
              </a:ext>
            </a:extLst>
          </p:cNvPr>
          <p:cNvSpPr txBox="1"/>
          <p:nvPr/>
        </p:nvSpPr>
        <p:spPr>
          <a:xfrm>
            <a:off x="0" y="3811771"/>
            <a:ext cx="195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200" b="1" dirty="0">
                <a:solidFill>
                  <a:schemeClr val="bg1"/>
                </a:solidFill>
              </a:rPr>
              <a:t>EC – 1+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F83A2-B7D9-F1A3-2992-71FE49AB95F6}"/>
              </a:ext>
            </a:extLst>
          </p:cNvPr>
          <p:cNvSpPr txBox="1"/>
          <p:nvPr/>
        </p:nvSpPr>
        <p:spPr>
          <a:xfrm>
            <a:off x="2555356" y="3811770"/>
            <a:ext cx="195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200" b="1" dirty="0">
                <a:solidFill>
                  <a:schemeClr val="bg1"/>
                </a:solidFill>
              </a:rPr>
              <a:t>EC – 2+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1821C-572B-72DE-C6F9-C451D086C607}"/>
              </a:ext>
            </a:extLst>
          </p:cNvPr>
          <p:cNvSpPr txBox="1"/>
          <p:nvPr/>
        </p:nvSpPr>
        <p:spPr>
          <a:xfrm>
            <a:off x="5147934" y="3825702"/>
            <a:ext cx="1956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200" b="1" dirty="0">
                <a:solidFill>
                  <a:schemeClr val="bg1"/>
                </a:solidFill>
              </a:rPr>
              <a:t>EC – 3+</a:t>
            </a:r>
          </a:p>
        </p:txBody>
      </p:sp>
    </p:spTree>
    <p:extLst>
      <p:ext uri="{BB962C8B-B14F-4D97-AF65-F5344CB8AC3E}">
        <p14:creationId xmlns:p14="http://schemas.microsoft.com/office/powerpoint/2010/main" val="1884819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Receptor de Folato Alfa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Senol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S et al. Int J Clin Exp Pathol 2015;8(5):5633-5641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E45772-9CF6-5EFD-83B1-8DF44AF08775}"/>
              </a:ext>
            </a:extLst>
          </p:cNvPr>
          <p:cNvSpPr/>
          <p:nvPr/>
        </p:nvSpPr>
        <p:spPr>
          <a:xfrm>
            <a:off x="6690241" y="1529590"/>
            <a:ext cx="40953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 expressão do </a:t>
            </a:r>
            <a:r>
              <a:rPr lang="pt-BR" sz="2000" b="1" dirty="0" err="1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FRɑ</a:t>
            </a:r>
            <a:r>
              <a:rPr lang="pt-BR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é comum em câncer de endométrio e há variabilidade entre os diferentes cenários de carcinomas ou mesmo atipias endometriais.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A8CAC5-384B-655E-AECE-6682508E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"/>
          <a:stretch/>
        </p:blipFill>
        <p:spPr>
          <a:xfrm>
            <a:off x="143835" y="1084521"/>
            <a:ext cx="5262256" cy="4880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F87B1-8550-F37B-0C75-D310C3B6E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25" y="3542988"/>
            <a:ext cx="6620540" cy="182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1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Evolução das Classificações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Cancer Genome Atlas Research Network. Nature. 2013;497(7447):67-73.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E6FE4-CF37-312B-45B9-E06B967E3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689"/>
            <a:ext cx="12192000" cy="48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7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Receptor de Folato Alfa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Ledermann JA et al. Ann Oncol 2015;26:2034-2043.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E45772-9CF6-5EFD-83B1-8DF44AF08775}"/>
              </a:ext>
            </a:extLst>
          </p:cNvPr>
          <p:cNvSpPr/>
          <p:nvPr/>
        </p:nvSpPr>
        <p:spPr>
          <a:xfrm>
            <a:off x="1574800" y="5713397"/>
            <a:ext cx="9531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Existem diferentes tipos de receptores de folato e, também, diferentes formas de teste por IHQ, com diferentes anticorpos associados.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E7E12-AE67-9E35-427E-40DF2765F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00" y="923849"/>
            <a:ext cx="8726300" cy="47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0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547D5-2B92-C047-ED7E-E64494C77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80"/>
          <a:stretch/>
        </p:blipFill>
        <p:spPr>
          <a:xfrm>
            <a:off x="125818" y="1316172"/>
            <a:ext cx="4110371" cy="4250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Receptor de Folato Alfa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Matulonis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UA et al. 2023;41:2436-2445.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Apresentado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por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Rebecca Porter @ ASCO 2023.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E45772-9CF6-5EFD-83B1-8DF44AF08775}"/>
              </a:ext>
            </a:extLst>
          </p:cNvPr>
          <p:cNvSpPr/>
          <p:nvPr/>
        </p:nvSpPr>
        <p:spPr>
          <a:xfrm>
            <a:off x="544457" y="4466626"/>
            <a:ext cx="3273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Câncer de Ovário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199F1-0C19-E78C-637D-2A59E335B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930" y="2216126"/>
            <a:ext cx="6629626" cy="2450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9E2F7-95B4-B5BA-7566-101159189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374" y="4729842"/>
            <a:ext cx="6629626" cy="811986"/>
          </a:xfrm>
          <a:prstGeom prst="rect">
            <a:avLst/>
          </a:prstGeom>
        </p:spPr>
      </p:pic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D35DD1F3-FE28-D037-A451-4EE2E89776A7}"/>
              </a:ext>
            </a:extLst>
          </p:cNvPr>
          <p:cNvCxnSpPr>
            <a:cxnSpLocks/>
          </p:cNvCxnSpPr>
          <p:nvPr/>
        </p:nvCxnSpPr>
        <p:spPr>
          <a:xfrm>
            <a:off x="4236189" y="1967023"/>
            <a:ext cx="2026388" cy="744279"/>
          </a:xfrm>
          <a:prstGeom prst="bentConnector3">
            <a:avLst>
              <a:gd name="adj1" fmla="val 9984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354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Yarde, Y,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Sliwkowski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M. Nat Rev Mol Cell Biol 2001;2:127–137.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F97EA5D8-D570-B03B-E3AF-E7EE62C8E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251"/>
            <a:ext cx="4621067" cy="3047466"/>
          </a:xfrm>
          <a:prstGeom prst="rect">
            <a:avLst/>
          </a:prstGeom>
        </p:spPr>
      </p:pic>
      <p:pic>
        <p:nvPicPr>
          <p:cNvPr id="3" name="Imagem 5">
            <a:extLst>
              <a:ext uri="{FF2B5EF4-FFF2-40B4-BE49-F238E27FC236}">
                <a16:creationId xmlns:a16="http://schemas.microsoft.com/office/drawing/2014/main" id="{19281E78-F572-929E-8708-4CC5B352A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506" y="1860330"/>
            <a:ext cx="3337844" cy="3670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A46CD-B81B-AA08-95AA-E0A73AD65D02}"/>
              </a:ext>
            </a:extLst>
          </p:cNvPr>
          <p:cNvSpPr txBox="1"/>
          <p:nvPr/>
        </p:nvSpPr>
        <p:spPr>
          <a:xfrm>
            <a:off x="8427817" y="2145599"/>
            <a:ext cx="33450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/>
              <a:t>Superexpressão</a:t>
            </a:r>
            <a:endParaRPr lang="pt-BR" sz="2800" b="1" dirty="0"/>
          </a:p>
          <a:p>
            <a:pPr algn="ctr"/>
            <a:r>
              <a:rPr lang="pt-BR" sz="2800" b="1" dirty="0" err="1"/>
              <a:t>X</a:t>
            </a:r>
            <a:endParaRPr lang="pt-BR" sz="2800" b="1" dirty="0"/>
          </a:p>
          <a:p>
            <a:pPr algn="ctr"/>
            <a:r>
              <a:rPr lang="pt-BR" sz="2800" b="1" dirty="0"/>
              <a:t>Amplificações</a:t>
            </a:r>
          </a:p>
          <a:p>
            <a:pPr algn="ctr"/>
            <a:r>
              <a:rPr lang="pt-BR" sz="2800" b="1" dirty="0" err="1"/>
              <a:t>X</a:t>
            </a:r>
            <a:endParaRPr lang="pt-BR" sz="2800" b="1" dirty="0"/>
          </a:p>
          <a:p>
            <a:pPr algn="ctr"/>
            <a:r>
              <a:rPr lang="pt-BR" sz="2800" b="1" dirty="0"/>
              <a:t>Mutações</a:t>
            </a:r>
          </a:p>
        </p:txBody>
      </p:sp>
    </p:spTree>
    <p:extLst>
      <p:ext uri="{BB962C8B-B14F-4D97-AF65-F5344CB8AC3E}">
        <p14:creationId xmlns:p14="http://schemas.microsoft.com/office/powerpoint/2010/main" val="1884600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Oh DY et al. Nat Rev Clin Oncol 2020. PLoS ONE 2021;16(9): e0257976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41D71-D426-E80D-527B-3C5F6C2C3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82" y="1189388"/>
            <a:ext cx="4832216" cy="48061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5FE89E-6960-2550-5118-8E3882415860}"/>
              </a:ext>
            </a:extLst>
          </p:cNvPr>
          <p:cNvSpPr/>
          <p:nvPr/>
        </p:nvSpPr>
        <p:spPr>
          <a:xfrm>
            <a:off x="6940682" y="4143737"/>
            <a:ext cx="1447693" cy="181192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32818-DE0B-ABC5-0F69-B1B49FB75B64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6609144" y="5046562"/>
            <a:ext cx="331538" cy="31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1D055F-49D1-A840-4B56-EC9A9132B69E}"/>
              </a:ext>
            </a:extLst>
          </p:cNvPr>
          <p:cNvCxnSpPr/>
          <p:nvPr/>
        </p:nvCxnSpPr>
        <p:spPr>
          <a:xfrm flipV="1">
            <a:off x="6609144" y="1319514"/>
            <a:ext cx="0" cy="3727048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0E2F3D-6E04-15CD-162B-8CC91408C96B}"/>
              </a:ext>
            </a:extLst>
          </p:cNvPr>
          <p:cNvCxnSpPr/>
          <p:nvPr/>
        </p:nvCxnSpPr>
        <p:spPr>
          <a:xfrm flipH="1">
            <a:off x="601884" y="1342663"/>
            <a:ext cx="6007260" cy="0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679BA4-E86A-782F-B78F-ADF9887909D4}"/>
              </a:ext>
            </a:extLst>
          </p:cNvPr>
          <p:cNvCxnSpPr/>
          <p:nvPr/>
        </p:nvCxnSpPr>
        <p:spPr>
          <a:xfrm>
            <a:off x="613458" y="1342663"/>
            <a:ext cx="0" cy="41668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F17D52-B85C-9409-222E-94AC7946D2C7}"/>
              </a:ext>
            </a:extLst>
          </p:cNvPr>
          <p:cNvSpPr txBox="1"/>
          <p:nvPr/>
        </p:nvSpPr>
        <p:spPr>
          <a:xfrm>
            <a:off x="601884" y="1836929"/>
            <a:ext cx="5675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Há grande heterogeneidade no que tange a alterações em HER2 em tumores ginecológicos.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</a:t>
            </a:r>
            <a:r>
              <a:rPr lang="pt-BR" sz="2000" dirty="0" err="1"/>
              <a:t>superexpressão</a:t>
            </a:r>
            <a:r>
              <a:rPr lang="pt-BR" sz="2000" dirty="0"/>
              <a:t> é bastante heterogênea, com frequências podem chegar a 80% em câncer de endométrio.</a:t>
            </a:r>
          </a:p>
        </p:txBody>
      </p:sp>
    </p:spTree>
    <p:extLst>
      <p:ext uri="{BB962C8B-B14F-4D97-AF65-F5344CB8AC3E}">
        <p14:creationId xmlns:p14="http://schemas.microsoft.com/office/powerpoint/2010/main" val="2703207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Adaptado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de: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Vermij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L et al. Histopathology 2021;79:533–543. ASCO/CAP guideline 2023.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Diagrama 8">
            <a:extLst>
              <a:ext uri="{FF2B5EF4-FFF2-40B4-BE49-F238E27FC236}">
                <a16:creationId xmlns:a16="http://schemas.microsoft.com/office/drawing/2014/main" id="{F2AE1042-D104-E368-859C-07A2A6D736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073853"/>
              </p:ext>
            </p:extLst>
          </p:nvPr>
        </p:nvGraphicFramePr>
        <p:xfrm>
          <a:off x="0" y="925490"/>
          <a:ext cx="12192000" cy="5566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EC441D-9881-652D-9D8C-7AB3A449AE49}"/>
              </a:ext>
            </a:extLst>
          </p:cNvPr>
          <p:cNvSpPr txBox="1"/>
          <p:nvPr/>
        </p:nvSpPr>
        <p:spPr>
          <a:xfrm>
            <a:off x="9045441" y="5203309"/>
            <a:ext cx="3053255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R" b="1" dirty="0"/>
              <a:t>NGS can be considered in specific cases</a:t>
            </a: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E0A9E6FE-F991-2CF3-2AC2-614E70138937}"/>
              </a:ext>
            </a:extLst>
          </p:cNvPr>
          <p:cNvSpPr txBox="1"/>
          <p:nvPr/>
        </p:nvSpPr>
        <p:spPr>
          <a:xfrm>
            <a:off x="1726557" y="1671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15" name="Imagem 4">
            <a:extLst>
              <a:ext uri="{FF2B5EF4-FFF2-40B4-BE49-F238E27FC236}">
                <a16:creationId xmlns:a16="http://schemas.microsoft.com/office/drawing/2014/main" id="{C88F20DE-7376-231C-F401-288FF5084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95" y="4130628"/>
            <a:ext cx="5250849" cy="193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-271463" y="6539023"/>
            <a:ext cx="12463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Bartley AN et al. Arch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Pathol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Lab Med. 2016;140(12):1345-1363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E0A9E6FE-F991-2CF3-2AC2-614E70138937}"/>
              </a:ext>
            </a:extLst>
          </p:cNvPr>
          <p:cNvSpPr txBox="1"/>
          <p:nvPr/>
        </p:nvSpPr>
        <p:spPr>
          <a:xfrm>
            <a:off x="1726557" y="1671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61F7F3-D9F8-3CE5-B9AE-92417C813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30" y="662058"/>
            <a:ext cx="9781707" cy="58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Bozkurt, KK et al. Int J Surg Pathol 2023;31:365-74.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Como Avaliar?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FCBEA-447C-218B-BCE4-7DA9B2A10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85" y="1542623"/>
            <a:ext cx="6526030" cy="49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4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Meric-Bernstan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 et al. J Clin Oncol 2024;42:47-58. Halle MK et al. Br J Cancer 2018;118:378-87.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– Por Que Avaliar?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95EE1D-DE62-762C-15C7-B40987455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4" r="54704"/>
          <a:stretch/>
        </p:blipFill>
        <p:spPr>
          <a:xfrm>
            <a:off x="7517722" y="2127079"/>
            <a:ext cx="4348212" cy="3646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3B7A3-42AB-1B27-6668-56260FA1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07" y="1635523"/>
            <a:ext cx="3371171" cy="3036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E7A94-EB65-238F-0CE8-71EDDD955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477" y="1635522"/>
            <a:ext cx="4109327" cy="3036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4EE964-AB72-B502-DB9E-C8B4C91B3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226" y="4867234"/>
            <a:ext cx="4650324" cy="17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17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Buza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N et al. Mod Pathol 2021;34:1194–1202.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pic>
        <p:nvPicPr>
          <p:cNvPr id="7" name="Imagem 5">
            <a:extLst>
              <a:ext uri="{FF2B5EF4-FFF2-40B4-BE49-F238E27FC236}">
                <a16:creationId xmlns:a16="http://schemas.microsoft.com/office/drawing/2014/main" id="{1F1754B9-D4D8-3F43-9901-B505C81C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1598255"/>
            <a:ext cx="11353797" cy="2104267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FCFFD6CB-1F7D-70A2-FC01-5519572A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9" y="3702522"/>
            <a:ext cx="3498428" cy="2609244"/>
          </a:xfrm>
          <a:prstGeom prst="rect">
            <a:avLst/>
          </a:prstGeom>
        </p:spPr>
      </p:pic>
      <p:pic>
        <p:nvPicPr>
          <p:cNvPr id="11" name="Imagem 2">
            <a:extLst>
              <a:ext uri="{FF2B5EF4-FFF2-40B4-BE49-F238E27FC236}">
                <a16:creationId xmlns:a16="http://schemas.microsoft.com/office/drawing/2014/main" id="{CE64E39E-2F82-F5A4-44FC-8EAC72F81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7"/>
          <a:stretch/>
        </p:blipFill>
        <p:spPr>
          <a:xfrm>
            <a:off x="3727212" y="3736628"/>
            <a:ext cx="4513338" cy="2570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A43C2-5E5A-2DF2-8A7B-C209733F54CD}"/>
              </a:ext>
            </a:extLst>
          </p:cNvPr>
          <p:cNvSpPr txBox="1"/>
          <p:nvPr/>
        </p:nvSpPr>
        <p:spPr>
          <a:xfrm>
            <a:off x="8240550" y="4495122"/>
            <a:ext cx="353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b="1" dirty="0"/>
              <a:t>Variabilidade interobservador é dependente da experiência, da diretriz utilizada e da qualidade do material.</a:t>
            </a:r>
          </a:p>
        </p:txBody>
      </p:sp>
    </p:spTree>
    <p:extLst>
      <p:ext uri="{BB962C8B-B14F-4D97-AF65-F5344CB8AC3E}">
        <p14:creationId xmlns:p14="http://schemas.microsoft.com/office/powerpoint/2010/main" val="1631080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Ross DS et al. Modern Pathol 2022;35:962–971.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0" y="97833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Desafios</a:t>
            </a:r>
          </a:p>
        </p:txBody>
      </p:sp>
      <p:pic>
        <p:nvPicPr>
          <p:cNvPr id="14" name="Imagem 3">
            <a:extLst>
              <a:ext uri="{FF2B5EF4-FFF2-40B4-BE49-F238E27FC236}">
                <a16:creationId xmlns:a16="http://schemas.microsoft.com/office/drawing/2014/main" id="{C8806041-68E8-2C69-862F-C2383EDEA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665" y="1585384"/>
            <a:ext cx="6261374" cy="4695876"/>
          </a:xfrm>
          <a:prstGeom prst="rect">
            <a:avLst/>
          </a:prstGeom>
        </p:spPr>
      </p:pic>
      <p:sp>
        <p:nvSpPr>
          <p:cNvPr id="15" name="CaixaDeTexto 1">
            <a:extLst>
              <a:ext uri="{FF2B5EF4-FFF2-40B4-BE49-F238E27FC236}">
                <a16:creationId xmlns:a16="http://schemas.microsoft.com/office/drawing/2014/main" id="{408FB66A-A70C-EEF1-EBCC-98DC0A6700B7}"/>
              </a:ext>
            </a:extLst>
          </p:cNvPr>
          <p:cNvSpPr txBox="1"/>
          <p:nvPr/>
        </p:nvSpPr>
        <p:spPr>
          <a:xfrm>
            <a:off x="0" y="2162201"/>
            <a:ext cx="5036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n-lt"/>
              </a:rPr>
              <a:t>Há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grande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heterogeneidade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na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análise</a:t>
            </a:r>
            <a:r>
              <a:rPr lang="en-US" sz="2400" dirty="0">
                <a:latin typeface="+mn-lt"/>
              </a:rPr>
              <a:t> de HER2 (30-50%).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Recomendações</a:t>
            </a:r>
            <a:r>
              <a:rPr lang="en-US" sz="2400" dirty="0"/>
              <a:t> </a:t>
            </a: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número</a:t>
            </a:r>
            <a:r>
              <a:rPr lang="en-US" sz="2400" dirty="0"/>
              <a:t> de </a:t>
            </a:r>
            <a:r>
              <a:rPr lang="en-US" sz="2400" dirty="0" err="1"/>
              <a:t>áreas</a:t>
            </a:r>
            <a:r>
              <a:rPr lang="en-US" sz="2400" dirty="0"/>
              <a:t>  e </a:t>
            </a:r>
            <a:r>
              <a:rPr lang="en-US" sz="2400" dirty="0" err="1"/>
              <a:t>blocos</a:t>
            </a:r>
            <a:r>
              <a:rPr lang="en-US" sz="2400" dirty="0"/>
              <a:t> a </a:t>
            </a:r>
            <a:r>
              <a:rPr lang="en-US" sz="2400" dirty="0" err="1"/>
              <a:t>serem</a:t>
            </a:r>
            <a:r>
              <a:rPr lang="en-US" sz="2400" dirty="0"/>
              <a:t> </a:t>
            </a:r>
            <a:r>
              <a:rPr lang="en-US" sz="2400" dirty="0" err="1"/>
              <a:t>estudados</a:t>
            </a:r>
            <a:r>
              <a:rPr lang="en-US" sz="2400" dirty="0"/>
              <a:t> </a:t>
            </a:r>
            <a:r>
              <a:rPr lang="en-US" sz="2400" dirty="0" err="1"/>
              <a:t>ainda</a:t>
            </a:r>
            <a:r>
              <a:rPr lang="en-US" sz="2400" dirty="0"/>
              <a:t> </a:t>
            </a:r>
            <a:r>
              <a:rPr lang="en-US" sz="2400" dirty="0" err="1"/>
              <a:t>estão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vir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541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Aspectos Moleculares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Cancer Genome Atlas Research Network. Nature. 2013;497(7447):67-73.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809D214-D89F-28BD-B64A-B8C7FDB11619}"/>
              </a:ext>
            </a:extLst>
          </p:cNvPr>
          <p:cNvSpPr txBox="1"/>
          <p:nvPr/>
        </p:nvSpPr>
        <p:spPr>
          <a:xfrm>
            <a:off x="164020" y="1363200"/>
            <a:ext cx="5236655" cy="4106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61257">
              <a:spcBef>
                <a:spcPts val="500"/>
              </a:spcBef>
              <a:defRPr sz="1782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pt-B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Ultramutado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mutações no domínio da </a:t>
            </a:r>
            <a:r>
              <a:rPr lang="pt-BR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exonuclease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polimerase </a:t>
            </a:r>
            <a:r>
              <a:rPr lang="el-G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 (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POLE) – 7%</a:t>
            </a:r>
          </a:p>
          <a:p>
            <a:pPr defTabSz="561257">
              <a:spcBef>
                <a:spcPts val="500"/>
              </a:spcBef>
              <a:defRPr sz="1782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ea typeface="Segoe UI"/>
              <a:cs typeface="Calibri" panose="020F0502020204030204" pitchFamily="34" charset="0"/>
              <a:sym typeface="Segoe UI"/>
            </a:endParaRPr>
          </a:p>
          <a:p>
            <a:pPr defTabSz="561257">
              <a:spcBef>
                <a:spcPts val="500"/>
              </a:spcBef>
              <a:defRPr sz="1782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Instabilidade de microssatélites (</a:t>
            </a:r>
            <a:r>
              <a:rPr lang="pt-B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hipermutado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tumores com deficiência nas proteínas dos genes de reparo do DNA – 28%	</a:t>
            </a:r>
          </a:p>
          <a:p>
            <a:pPr defTabSz="561257">
              <a:spcBef>
                <a:spcPts val="500"/>
              </a:spcBef>
              <a:defRPr sz="1782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pt-B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561257">
              <a:spcBef>
                <a:spcPts val="500"/>
              </a:spcBef>
              <a:defRPr sz="1782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Alto número de cópias: 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mutações em </a:t>
            </a:r>
            <a:r>
              <a:rPr lang="pt-BR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TP53 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26%</a:t>
            </a:r>
          </a:p>
          <a:p>
            <a:pPr defTabSz="561257">
              <a:spcBef>
                <a:spcPts val="500"/>
              </a:spcBef>
              <a:defRPr sz="1782">
                <a:solidFill>
                  <a:srgbClr val="595959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Baixo número de cópias:</a:t>
            </a:r>
            <a:r>
              <a:rPr lang="pt-BR" sz="2000" dirty="0">
                <a:latin typeface="Calibri" panose="020F0502020204030204" pitchFamily="34" charset="0"/>
                <a:cs typeface="Calibri" panose="020F0502020204030204" pitchFamily="34" charset="0"/>
              </a:rPr>
              <a:t> nenhuma alteração descrita em outras classificações – 39%</a:t>
            </a:r>
          </a:p>
        </p:txBody>
      </p:sp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2A8952C2-3DAD-92ED-B977-3E286F80C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15" y="1548939"/>
            <a:ext cx="6545058" cy="3737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3799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933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Emergentes: HER2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Slide da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Autora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12">
            <a:extLst>
              <a:ext uri="{FF2B5EF4-FFF2-40B4-BE49-F238E27FC236}">
                <a16:creationId xmlns:a16="http://schemas.microsoft.com/office/drawing/2014/main" id="{7E16DE61-4B36-FF0D-23D3-F7D2708888DD}"/>
              </a:ext>
            </a:extLst>
          </p:cNvPr>
          <p:cNvSpPr txBox="1"/>
          <p:nvPr/>
        </p:nvSpPr>
        <p:spPr>
          <a:xfrm>
            <a:off x="130629" y="743246"/>
            <a:ext cx="8835656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HER2 em Tumores Ginecológicos – Algoritmo para Testagem</a:t>
            </a:r>
          </a:p>
        </p:txBody>
      </p:sp>
      <p:graphicFrame>
        <p:nvGraphicFramePr>
          <p:cNvPr id="2" name="Diagrama 4">
            <a:extLst>
              <a:ext uri="{FF2B5EF4-FFF2-40B4-BE49-F238E27FC236}">
                <a16:creationId xmlns:a16="http://schemas.microsoft.com/office/drawing/2014/main" id="{F8459B09-4361-180C-2AC8-1AE5207434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740945"/>
              </p:ext>
            </p:extLst>
          </p:nvPr>
        </p:nvGraphicFramePr>
        <p:xfrm>
          <a:off x="983104" y="1519408"/>
          <a:ext cx="7579124" cy="426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17">
            <a:extLst>
              <a:ext uri="{FF2B5EF4-FFF2-40B4-BE49-F238E27FC236}">
                <a16:creationId xmlns:a16="http://schemas.microsoft.com/office/drawing/2014/main" id="{1003A52F-9CF0-9E7E-8EF7-09DFABF23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6938381"/>
              </p:ext>
            </p:extLst>
          </p:nvPr>
        </p:nvGraphicFramePr>
        <p:xfrm>
          <a:off x="-298362" y="3307112"/>
          <a:ext cx="6084917" cy="3528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tângulo 53">
            <a:extLst>
              <a:ext uri="{FF2B5EF4-FFF2-40B4-BE49-F238E27FC236}">
                <a16:creationId xmlns:a16="http://schemas.microsoft.com/office/drawing/2014/main" id="{8148D2AF-39C7-652F-AE78-26E2D6EF7149}"/>
              </a:ext>
            </a:extLst>
          </p:cNvPr>
          <p:cNvSpPr/>
          <p:nvPr/>
        </p:nvSpPr>
        <p:spPr>
          <a:xfrm>
            <a:off x="4146349" y="2388166"/>
            <a:ext cx="2918634" cy="9374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54">
            <a:extLst>
              <a:ext uri="{FF2B5EF4-FFF2-40B4-BE49-F238E27FC236}">
                <a16:creationId xmlns:a16="http://schemas.microsoft.com/office/drawing/2014/main" id="{063A196E-D9BC-C6E5-4FE5-3D97BE9844EE}"/>
              </a:ext>
            </a:extLst>
          </p:cNvPr>
          <p:cNvSpPr/>
          <p:nvPr/>
        </p:nvSpPr>
        <p:spPr>
          <a:xfrm>
            <a:off x="4146347" y="2388166"/>
            <a:ext cx="2918634" cy="93746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olchete Esquerdo 56">
            <a:extLst>
              <a:ext uri="{FF2B5EF4-FFF2-40B4-BE49-F238E27FC236}">
                <a16:creationId xmlns:a16="http://schemas.microsoft.com/office/drawing/2014/main" id="{FE58B18D-F4DD-0B17-5909-846AADD98A0F}"/>
              </a:ext>
            </a:extLst>
          </p:cNvPr>
          <p:cNvSpPr/>
          <p:nvPr/>
        </p:nvSpPr>
        <p:spPr>
          <a:xfrm rot="16200000">
            <a:off x="3474517" y="2757171"/>
            <a:ext cx="204261" cy="1139395"/>
          </a:xfrm>
          <a:prstGeom prst="leftBracke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Angulado 12">
            <a:extLst>
              <a:ext uri="{FF2B5EF4-FFF2-40B4-BE49-F238E27FC236}">
                <a16:creationId xmlns:a16="http://schemas.microsoft.com/office/drawing/2014/main" id="{2A2B1F1E-55BF-481B-DE3D-2AFD25D142F0}"/>
              </a:ext>
            </a:extLst>
          </p:cNvPr>
          <p:cNvCxnSpPr/>
          <p:nvPr/>
        </p:nvCxnSpPr>
        <p:spPr>
          <a:xfrm rot="10800000" flipV="1">
            <a:off x="2867919" y="3640128"/>
            <a:ext cx="717110" cy="220671"/>
          </a:xfrm>
          <a:prstGeom prst="bentConnector3">
            <a:avLst>
              <a:gd name="adj1" fmla="val 344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ço Reservado para Conteúdo 15">
            <a:extLst>
              <a:ext uri="{FF2B5EF4-FFF2-40B4-BE49-F238E27FC236}">
                <a16:creationId xmlns:a16="http://schemas.microsoft.com/office/drawing/2014/main" id="{91F8618D-FD46-6932-7658-2427F6E6A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7428" y="1825625"/>
            <a:ext cx="3806371" cy="4351338"/>
          </a:xfrm>
        </p:spPr>
        <p:txBody>
          <a:bodyPr/>
          <a:lstStyle/>
          <a:p>
            <a:r>
              <a:rPr lang="pt-BR" dirty="0"/>
              <a:t>Em busca da área positiva</a:t>
            </a:r>
          </a:p>
          <a:p>
            <a:r>
              <a:rPr lang="pt-BR" dirty="0" err="1"/>
              <a:t>Retestar</a:t>
            </a:r>
            <a:r>
              <a:rPr lang="pt-BR" dirty="0"/>
              <a:t> em recidivas e metástases</a:t>
            </a:r>
          </a:p>
          <a:p>
            <a:r>
              <a:rPr lang="pt-BR" dirty="0"/>
              <a:t>Em materiais diferentes numa mesma ressecção</a:t>
            </a:r>
          </a:p>
          <a:p>
            <a:r>
              <a:rPr lang="pt-BR" dirty="0"/>
              <a:t>Peça cirúrgica </a:t>
            </a:r>
            <a:r>
              <a:rPr lang="pt-BR" dirty="0" err="1"/>
              <a:t>x</a:t>
            </a:r>
            <a:r>
              <a:rPr lang="pt-BR" dirty="0"/>
              <a:t> biópsias</a:t>
            </a:r>
          </a:p>
        </p:txBody>
      </p:sp>
    </p:spTree>
    <p:extLst>
      <p:ext uri="{BB962C8B-B14F-4D97-AF65-F5344CB8AC3E}">
        <p14:creationId xmlns:p14="http://schemas.microsoft.com/office/powerpoint/2010/main" val="3291355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Outros Biomarcadores: L1CAM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Komoss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FXF et al. Br J Cancer 2018;119:480-486.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Apresentado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por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Louise De Brot @ USCAP 2023.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745CA-143D-0799-9E2A-48D4D3D0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08" y="1757588"/>
            <a:ext cx="7337995" cy="3718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112CA-FB3B-BCAC-B5C2-9E66CDE1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916" y="946661"/>
            <a:ext cx="4101653" cy="48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94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Potenciais Biomarcadores: CRABP2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Egan D et al. Gynecol Oncol 2022;167:314-322.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F8BAB-8DC3-48AB-D0BD-705E9E92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1" y="2086049"/>
            <a:ext cx="3257469" cy="2753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55644-F648-3095-ED40-350A5872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50" y="998870"/>
            <a:ext cx="5219700" cy="492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6F828-DE8F-AD49-0BA8-8B9D7BB30DA6}"/>
              </a:ext>
            </a:extLst>
          </p:cNvPr>
          <p:cNvSpPr txBox="1"/>
          <p:nvPr/>
        </p:nvSpPr>
        <p:spPr>
          <a:xfrm>
            <a:off x="8659652" y="2262285"/>
            <a:ext cx="35323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Cellular</a:t>
            </a:r>
            <a:r>
              <a:rPr lang="pt-BR" b="1" dirty="0"/>
              <a:t> </a:t>
            </a:r>
            <a:r>
              <a:rPr lang="pt-BR" b="1" dirty="0" err="1"/>
              <a:t>retinoic</a:t>
            </a:r>
            <a:r>
              <a:rPr lang="pt-BR" b="1" dirty="0"/>
              <a:t> </a:t>
            </a:r>
            <a:r>
              <a:rPr lang="pt-BR" b="1" dirty="0" err="1"/>
              <a:t>acid</a:t>
            </a:r>
            <a:r>
              <a:rPr lang="pt-BR" b="1" dirty="0"/>
              <a:t> </a:t>
            </a:r>
            <a:r>
              <a:rPr lang="pt-BR" b="1" dirty="0" err="1"/>
              <a:t>binding</a:t>
            </a:r>
            <a:r>
              <a:rPr lang="pt-BR" b="1" dirty="0"/>
              <a:t> </a:t>
            </a:r>
            <a:r>
              <a:rPr lang="pt-BR" b="1" dirty="0" err="1"/>
              <a:t>protein</a:t>
            </a:r>
            <a:r>
              <a:rPr lang="pt-BR" b="1" dirty="0"/>
              <a:t> 2 (CRABP2) é uma proteína que atua na via de sinalização do ácido retinóico e também associado a mecanismos de obesidade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A alta expressão de CRABP2 está relacionada a pior prognóstico em câncer de endométrio.</a:t>
            </a:r>
          </a:p>
        </p:txBody>
      </p:sp>
    </p:spTree>
    <p:extLst>
      <p:ext uri="{BB962C8B-B14F-4D97-AF65-F5344CB8AC3E}">
        <p14:creationId xmlns:p14="http://schemas.microsoft.com/office/powerpoint/2010/main" val="1507921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Potenciais Biomarcadores: </a:t>
            </a:r>
            <a:r>
              <a:rPr lang="en-BR" sz="2800" b="1" i="1" dirty="0">
                <a:solidFill>
                  <a:schemeClr val="accent5">
                    <a:lumMod val="75000"/>
                  </a:schemeClr>
                </a:solidFill>
              </a:rPr>
              <a:t>ARID1A</a:t>
            </a:r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De Leo A et al. Diagnostics 2022;12:592. Bosse T et al. Mod Pathol 2013;26:1525-1535. Williamson CT et al. Nat Comm 2016;7:13837.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61B09-6D8C-B5ED-6D1E-3E48C9F82744}"/>
              </a:ext>
            </a:extLst>
          </p:cNvPr>
          <p:cNvSpPr txBox="1"/>
          <p:nvPr/>
        </p:nvSpPr>
        <p:spPr>
          <a:xfrm>
            <a:off x="7304272" y="1427146"/>
            <a:ext cx="48236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/>
              <a:t>ARID1A</a:t>
            </a:r>
            <a:r>
              <a:rPr lang="pt-BR" b="1" dirty="0"/>
              <a:t> está diretamente relacionado a perda de função no complexo SWI/SNF (switch/sucrose </a:t>
            </a:r>
            <a:r>
              <a:rPr lang="pt-BR" b="1" dirty="0" err="1"/>
              <a:t>nonfermenting</a:t>
            </a:r>
            <a:r>
              <a:rPr lang="pt-BR" b="1" dirty="0"/>
              <a:t> </a:t>
            </a:r>
            <a:r>
              <a:rPr lang="pt-BR" b="1" dirty="0" err="1"/>
              <a:t>chromatin</a:t>
            </a:r>
            <a:r>
              <a:rPr lang="pt-BR" b="1" dirty="0"/>
              <a:t> </a:t>
            </a:r>
            <a:r>
              <a:rPr lang="pt-BR" b="1" dirty="0" err="1"/>
              <a:t>remodeling</a:t>
            </a:r>
            <a:r>
              <a:rPr lang="pt-BR" b="1" dirty="0"/>
              <a:t>), associado ao desenvolvimento do câncer de endométrio.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Cerca de 40% dos cânceres de endométrio apresentam mutações em </a:t>
            </a:r>
            <a:r>
              <a:rPr lang="pt-BR" b="1" i="1" dirty="0"/>
              <a:t>ARID1A</a:t>
            </a:r>
            <a:r>
              <a:rPr lang="pt-BR" b="1" dirty="0"/>
              <a:t>.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Pode estar relacionada a perda alterações na via PIK3CA-Akt-mTOR, TP53 e MSI.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Pode ter papel importante no desenvolvimento no desenvolvimento de drogas, como inibidores de ATR.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D3F7F-BE1D-03C4-4780-8EAEA6E4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69"/>
            <a:ext cx="5581443" cy="2187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613123-C281-49F0-23C9-871AB9419E90}"/>
              </a:ext>
            </a:extLst>
          </p:cNvPr>
          <p:cNvSpPr txBox="1"/>
          <p:nvPr/>
        </p:nvSpPr>
        <p:spPr>
          <a:xfrm>
            <a:off x="85061" y="738664"/>
            <a:ext cx="2062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100" b="1" dirty="0">
                <a:solidFill>
                  <a:srgbClr val="002060"/>
                </a:solidFill>
              </a:rPr>
              <a:t>Expressão preservada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60453B-752C-464C-D3EC-C0B16DC9185E}"/>
              </a:ext>
            </a:extLst>
          </p:cNvPr>
          <p:cNvSpPr txBox="1"/>
          <p:nvPr/>
        </p:nvSpPr>
        <p:spPr>
          <a:xfrm>
            <a:off x="2785730" y="738664"/>
            <a:ext cx="2062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100" b="1" dirty="0">
                <a:solidFill>
                  <a:srgbClr val="002060"/>
                </a:solidFill>
              </a:rPr>
              <a:t>Perda de Expressão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46F816-0900-B0E4-44FC-C48D14ACD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7395"/>
            <a:ext cx="2530549" cy="2162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EE8783-A12B-9CCC-8F13-D8FB35A5D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549" y="2982340"/>
            <a:ext cx="4255091" cy="231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526417-E7D3-6272-1BCC-64861A803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51" y="5141279"/>
            <a:ext cx="5807149" cy="13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7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Câncer de Endométrio e Terapias Agnósticas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325BF-816F-1B41-4BEA-7CBA192D0B39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Tateo</a:t>
            </a:r>
            <a:r>
              <a:rPr lang="en-US" alt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V et al. Pharmaceuticals 2023;16:614.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25973-B2AC-9A7B-6F69-D077DCBB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1359"/>
            <a:ext cx="7063910" cy="5144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A67D12-C3E5-34DA-CE0C-53BDE02A264A}"/>
              </a:ext>
            </a:extLst>
          </p:cNvPr>
          <p:cNvSpPr txBox="1"/>
          <p:nvPr/>
        </p:nvSpPr>
        <p:spPr>
          <a:xfrm>
            <a:off x="7208579" y="2585967"/>
            <a:ext cx="48236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Assim como em outras neoplasias, os cânceres de endométrio também podem apresentar alterações moleculares que possam permitir o tratamento em cenário agnóstico, ou seja, independente do diagnóstico, relacionado a alterações moleculares.</a:t>
            </a:r>
          </a:p>
        </p:txBody>
      </p:sp>
    </p:spTree>
    <p:extLst>
      <p:ext uri="{BB962C8B-B14F-4D97-AF65-F5344CB8AC3E}">
        <p14:creationId xmlns:p14="http://schemas.microsoft.com/office/powerpoint/2010/main" val="17982320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p2"/>
          <p:cNvCxnSpPr/>
          <p:nvPr/>
        </p:nvCxnSpPr>
        <p:spPr>
          <a:xfrm>
            <a:off x="-30163" y="932235"/>
            <a:ext cx="12209463" cy="0"/>
          </a:xfrm>
          <a:prstGeom prst="straightConnector1">
            <a:avLst/>
          </a:prstGeom>
          <a:noFill/>
          <a:ln w="9525" cap="flat" cmpd="sng">
            <a:solidFill>
              <a:srgbClr val="19793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44A6276-082C-311B-E317-02575B8393B5}"/>
              </a:ext>
            </a:extLst>
          </p:cNvPr>
          <p:cNvSpPr txBox="1"/>
          <p:nvPr/>
        </p:nvSpPr>
        <p:spPr>
          <a:xfrm>
            <a:off x="614748" y="1292819"/>
            <a:ext cx="10919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Câncer de Endométrio – Resumo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F2FFDBE2-99C3-83C5-0216-F7696E233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845099"/>
              </p:ext>
            </p:extLst>
          </p:nvPr>
        </p:nvGraphicFramePr>
        <p:xfrm>
          <a:off x="614749" y="1913753"/>
          <a:ext cx="10919637" cy="4319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9879">
                  <a:extLst>
                    <a:ext uri="{9D8B030D-6E8A-4147-A177-3AD203B41FA5}">
                      <a16:colId xmlns:a16="http://schemas.microsoft.com/office/drawing/2014/main" val="3922540508"/>
                    </a:ext>
                  </a:extLst>
                </a:gridCol>
                <a:gridCol w="3639879">
                  <a:extLst>
                    <a:ext uri="{9D8B030D-6E8A-4147-A177-3AD203B41FA5}">
                      <a16:colId xmlns:a16="http://schemas.microsoft.com/office/drawing/2014/main" val="1031104847"/>
                    </a:ext>
                  </a:extLst>
                </a:gridCol>
                <a:gridCol w="3639879">
                  <a:extLst>
                    <a:ext uri="{9D8B030D-6E8A-4147-A177-3AD203B41FA5}">
                      <a16:colId xmlns:a16="http://schemas.microsoft.com/office/drawing/2014/main" val="621767855"/>
                    </a:ext>
                  </a:extLst>
                </a:gridCol>
              </a:tblGrid>
              <a:tr h="1079845">
                <a:tc>
                  <a:txBody>
                    <a:bodyPr/>
                    <a:lstStyle/>
                    <a:p>
                      <a:pPr algn="ctr"/>
                      <a:r>
                        <a:rPr lang="en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Mundo Perfeito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Mundo Ideal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Mundo Real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830393"/>
                  </a:ext>
                </a:extLst>
              </a:tr>
              <a:tr h="1079845">
                <a:tc>
                  <a:txBody>
                    <a:bodyPr/>
                    <a:lstStyle/>
                    <a:p>
                      <a:pPr algn="ctr"/>
                      <a:r>
                        <a:rPr lang="en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Perfil genômico amplo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Avaliação de genes de reparo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246836"/>
                  </a:ext>
                </a:extLst>
              </a:tr>
              <a:tr h="10798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MSI</a:t>
                      </a:r>
                    </a:p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TMB</a:t>
                      </a:r>
                      <a:endParaRPr lang="en-BR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MSI/MMR</a:t>
                      </a:r>
                      <a:endParaRPr lang="en-BR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BR" sz="3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RE, HER2(p53abn)</a:t>
                      </a:r>
                      <a:endParaRPr lang="en-BR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2219"/>
                  </a:ext>
                </a:extLst>
              </a:tr>
              <a:tr h="10798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Todos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biomarcadores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BR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p53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RE, L1CAM, HER2</a:t>
                      </a:r>
                      <a:endParaRPr lang="en-BR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POLE Alto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Risco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ECI/II</a:t>
                      </a:r>
                      <a:endParaRPr lang="en-BR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282972"/>
                  </a:ext>
                </a:extLst>
              </a:tr>
            </a:tbl>
          </a:graphicData>
        </a:graphic>
      </p:graphicFrame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8291A40B-EDB4-EE01-AEED-4A10AD9DCF8A}"/>
              </a:ext>
            </a:extLst>
          </p:cNvPr>
          <p:cNvSpPr/>
          <p:nvPr/>
        </p:nvSpPr>
        <p:spPr>
          <a:xfrm>
            <a:off x="826180" y="8946"/>
            <a:ext cx="944811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i="1" dirty="0" err="1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Atualizações</a:t>
            </a:r>
            <a:r>
              <a:rPr lang="en-US" altLang="en-US" sz="1800" b="1" i="1" dirty="0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 </a:t>
            </a:r>
            <a:r>
              <a:rPr lang="en-US" altLang="en-US" sz="1800" b="1" i="1" dirty="0" err="1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em</a:t>
            </a:r>
            <a:r>
              <a:rPr lang="en-US" altLang="en-US" sz="1800" b="1" i="1" dirty="0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 </a:t>
            </a:r>
            <a:r>
              <a:rPr lang="en-US" altLang="en-US" sz="1800" b="1" i="1" dirty="0" err="1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Câncer</a:t>
            </a:r>
            <a:r>
              <a:rPr lang="en-US" altLang="en-US" sz="1800" b="1" i="1" dirty="0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 de </a:t>
            </a:r>
            <a:r>
              <a:rPr lang="en-US" altLang="en-US" sz="1800" b="1" i="1" dirty="0" err="1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Endométrio</a:t>
            </a:r>
            <a:r>
              <a:rPr lang="en-US" altLang="en-US" sz="1800" b="1" i="1" dirty="0"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sz="3600" b="1" dirty="0">
                <a:latin typeface="Calibri" panose="020F0502020204030204" pitchFamily="34" charset="0"/>
                <a:cs typeface="Calibri" panose="020F0502020204030204" pitchFamily="34" charset="0"/>
              </a:rPr>
              <a:t>Conclusões</a:t>
            </a:r>
            <a:endParaRPr sz="3600" b="1" i="0" u="none" strike="noStrike" cap="none" dirty="0"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24613-E5D3-CE0F-E2FA-5659B74FC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156" y="239259"/>
            <a:ext cx="19907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587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Biomarcadores em Câncer de Endométrio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F90BA3-F060-E008-492F-70185389A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" t="4574" r="6659" b="4042"/>
          <a:stretch/>
        </p:blipFill>
        <p:spPr>
          <a:xfrm>
            <a:off x="1672856" y="893135"/>
            <a:ext cx="8846288" cy="56352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</a:rPr>
              <a:t>Njoku K et al. Front Oncol 2022;12:890908.</a:t>
            </a:r>
            <a:endParaRPr lang="en-BR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96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Conclusões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138351B-461B-CA0D-C62E-D29E3BFBC14C}"/>
              </a:ext>
            </a:extLst>
          </p:cNvPr>
          <p:cNvGraphicFramePr/>
          <p:nvPr/>
        </p:nvGraphicFramePr>
        <p:xfrm>
          <a:off x="-1754187" y="1133319"/>
          <a:ext cx="7183438" cy="488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B2683BD-6759-C77D-D976-100A4B1F5A84}"/>
              </a:ext>
            </a:extLst>
          </p:cNvPr>
          <p:cNvSpPr txBox="1"/>
          <p:nvPr/>
        </p:nvSpPr>
        <p:spPr>
          <a:xfrm>
            <a:off x="3742660" y="2005786"/>
            <a:ext cx="83108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 importância do desenvolvimento de biomarcadores em câncer de endométrio é fundamental em todos os aspectos, desde o diagnóstico, prognóstico e resposta a terapia.</a:t>
            </a:r>
          </a:p>
          <a:p>
            <a:endParaRPr lang="pt-BR" b="1" dirty="0"/>
          </a:p>
          <a:p>
            <a:r>
              <a:rPr lang="pt-BR" b="1" dirty="0"/>
              <a:t>Compreender corretamente quais são os pacientes que apresentam cada biomarcador é fundamental para a seleção correta de quais pacientes derivarão maior benefício terapêutico.</a:t>
            </a:r>
          </a:p>
          <a:p>
            <a:endParaRPr lang="pt-BR" b="1" dirty="0"/>
          </a:p>
          <a:p>
            <a:r>
              <a:rPr lang="pt-BR" b="1" dirty="0"/>
              <a:t>O desenvolvimento de biomarcadores em câncer de endométrio é um processo em desenvolvimento com crescimento exponencial nos últimos anos e com potencial para crescimento ainda maior.</a:t>
            </a:r>
          </a:p>
        </p:txBody>
      </p:sp>
    </p:spTree>
    <p:extLst>
      <p:ext uri="{BB962C8B-B14F-4D97-AF65-F5344CB8AC3E}">
        <p14:creationId xmlns:p14="http://schemas.microsoft.com/office/powerpoint/2010/main" val="19803661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170121" y="2147777"/>
            <a:ext cx="11897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4400" b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pPr algn="ctr"/>
            <a:r>
              <a:rPr lang="en-BR" sz="3200" dirty="0">
                <a:solidFill>
                  <a:schemeClr val="accent5">
                    <a:lumMod val="75000"/>
                  </a:schemeClr>
                </a:solidFill>
              </a:rPr>
              <a:t>Louise De Brot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A.C.Camargo Cancer Center</a:t>
            </a:r>
          </a:p>
          <a:p>
            <a:pPr algn="ctr"/>
            <a:r>
              <a:rPr lang="en-BR" sz="2400" dirty="0">
                <a:solidFill>
                  <a:schemeClr val="accent5">
                    <a:lumMod val="75000"/>
                  </a:schemeClr>
                </a:solidFill>
              </a:rPr>
              <a:t>São Paulo - Brasil</a:t>
            </a:r>
          </a:p>
        </p:txBody>
      </p:sp>
    </p:spTree>
    <p:extLst>
      <p:ext uri="{BB962C8B-B14F-4D97-AF65-F5344CB8AC3E}">
        <p14:creationId xmlns:p14="http://schemas.microsoft.com/office/powerpoint/2010/main" val="188683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Aspectos Moleculares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 JJX et al. Surgical Pathol 2022;15:277-99.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8437B-915E-9BF6-D227-B2561E9F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44" y="1393063"/>
            <a:ext cx="9163394" cy="4899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38CE1-C3CF-B47B-BD20-F1200A452121}"/>
              </a:ext>
            </a:extLst>
          </p:cNvPr>
          <p:cNvSpPr txBox="1"/>
          <p:nvPr/>
        </p:nvSpPr>
        <p:spPr>
          <a:xfrm>
            <a:off x="-151002" y="3153311"/>
            <a:ext cx="3576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3200" b="1" dirty="0">
                <a:latin typeface="Aptos" panose="020B0004020202020204" pitchFamily="34" charset="0"/>
                <a:cs typeface="Calibri" panose="020F0502020204030204" pitchFamily="34" charset="0"/>
              </a:rPr>
              <a:t>Como fazer a avaliação molecular?</a:t>
            </a:r>
          </a:p>
        </p:txBody>
      </p:sp>
    </p:spTree>
    <p:extLst>
      <p:ext uri="{BB962C8B-B14F-4D97-AF65-F5344CB8AC3E}">
        <p14:creationId xmlns:p14="http://schemas.microsoft.com/office/powerpoint/2010/main" val="905073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Aspectos Moleculares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Li JJX et al. Surgical Pathol 2022;15:277-99.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A8437B-915E-9BF6-D227-B2561E9F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444" y="1393063"/>
            <a:ext cx="9163394" cy="489913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C87901D-7845-D2C2-D457-224816519791}"/>
              </a:ext>
            </a:extLst>
          </p:cNvPr>
          <p:cNvGraphicFramePr/>
          <p:nvPr/>
        </p:nvGraphicFramePr>
        <p:xfrm>
          <a:off x="-352405" y="2123263"/>
          <a:ext cx="3988340" cy="3651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795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Aspectos Moleculares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33B1A-95DA-86E0-5436-ED6B10C81F80}"/>
              </a:ext>
            </a:extLst>
          </p:cNvPr>
          <p:cNvSpPr txBox="1"/>
          <p:nvPr/>
        </p:nvSpPr>
        <p:spPr>
          <a:xfrm>
            <a:off x="489099" y="6539023"/>
            <a:ext cx="11702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Imboden S et al. Gynecol Oncol 2021;162-394-400. </a:t>
            </a:r>
            <a:endParaRPr lang="pt-BR" altLang="en-US" sz="1400" b="1" dirty="0">
              <a:solidFill>
                <a:schemeClr val="accent5">
                  <a:lumMod val="75000"/>
                </a:schemeClr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66513-1AFB-372A-8D07-8223D2F79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84" y="1254076"/>
            <a:ext cx="10726432" cy="482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86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A5D2C9-194E-23A4-4E80-E0868B0A2106}"/>
              </a:ext>
            </a:extLst>
          </p:cNvPr>
          <p:cNvSpPr txBox="1"/>
          <p:nvPr/>
        </p:nvSpPr>
        <p:spPr>
          <a:xfrm>
            <a:off x="861237" y="0"/>
            <a:ext cx="7974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1400" i="1" dirty="0">
                <a:solidFill>
                  <a:schemeClr val="accent5">
                    <a:lumMod val="75000"/>
                  </a:schemeClr>
                </a:solidFill>
              </a:rPr>
              <a:t>Biomarcadores Emergentes em Câncer de Endométrio</a:t>
            </a:r>
          </a:p>
          <a:p>
            <a:r>
              <a:rPr lang="en-BR" sz="2800" b="1" dirty="0">
                <a:solidFill>
                  <a:schemeClr val="accent5">
                    <a:lumMod val="75000"/>
                  </a:schemeClr>
                </a:solidFill>
              </a:rPr>
              <a:t>Aspectos Moleculares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CD55E97-8D91-CFC3-4E8F-01017BE7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9" y="897465"/>
            <a:ext cx="9415514" cy="335218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08AA39A-447B-0B13-E2DC-5EF6CFA10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93" y="4249654"/>
            <a:ext cx="6403163" cy="1930229"/>
          </a:xfrm>
          <a:prstGeom prst="rect">
            <a:avLst/>
          </a:prstGeom>
        </p:spPr>
      </p:pic>
      <p:sp>
        <p:nvSpPr>
          <p:cNvPr id="6" name="Google Shape;98;p2">
            <a:extLst>
              <a:ext uri="{FF2B5EF4-FFF2-40B4-BE49-F238E27FC236}">
                <a16:creationId xmlns:a16="http://schemas.microsoft.com/office/drawing/2014/main" id="{21FBC36E-CBBD-B2EC-5A6F-228663F98D7F}"/>
              </a:ext>
            </a:extLst>
          </p:cNvPr>
          <p:cNvSpPr/>
          <p:nvPr/>
        </p:nvSpPr>
        <p:spPr>
          <a:xfrm>
            <a:off x="6858000" y="6563099"/>
            <a:ext cx="5066350" cy="19066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600" b="1" i="0" u="none" strike="noStrike" cap="none" dirty="0" err="1">
                <a:solidFill>
                  <a:schemeClr val="accent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Concin</a:t>
            </a:r>
            <a:r>
              <a:rPr lang="en-US" sz="1600" b="1" i="0" u="none" strike="noStrike" cap="none" dirty="0">
                <a:solidFill>
                  <a:schemeClr val="accent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N et al. Int J </a:t>
            </a:r>
            <a:r>
              <a:rPr lang="en-US" sz="1600" b="1" i="0" u="none" strike="noStrike" cap="none" dirty="0" err="1">
                <a:solidFill>
                  <a:schemeClr val="accent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Gynecol</a:t>
            </a:r>
            <a:r>
              <a:rPr lang="en-US" sz="1600" b="1" i="0" u="none" strike="noStrike" cap="none" dirty="0">
                <a:solidFill>
                  <a:schemeClr val="accent5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Cancer 2021;31:12–39.</a:t>
            </a:r>
          </a:p>
        </p:txBody>
      </p:sp>
    </p:spTree>
    <p:extLst>
      <p:ext uri="{BB962C8B-B14F-4D97-AF65-F5344CB8AC3E}">
        <p14:creationId xmlns:p14="http://schemas.microsoft.com/office/powerpoint/2010/main" val="4043389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2925</Words>
  <Application>Microsoft Macintosh PowerPoint</Application>
  <PresentationFormat>Widescreen</PresentationFormat>
  <Paragraphs>379</Paragraphs>
  <Slides>58</Slides>
  <Notes>9</Notes>
  <HiddenSlides>11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Corassa</dc:creator>
  <cp:lastModifiedBy>Marcelo Corassa</cp:lastModifiedBy>
  <cp:revision>11</cp:revision>
  <dcterms:created xsi:type="dcterms:W3CDTF">2024-05-08T18:40:15Z</dcterms:created>
  <dcterms:modified xsi:type="dcterms:W3CDTF">2024-05-31T12:09:56Z</dcterms:modified>
</cp:coreProperties>
</file>